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6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Spořič obrazovky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VY_32_INOVACE_42_Spořič_obrazovky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Spořič obrazovky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852936"/>
            <a:ext cx="57606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Spořič obrazovky je funkce, která se aktivuje delší nečinností systému. Dříve sloužil spořič obrazovky k tomu, aby se na monitor nevypaloval původní obraz. V dnešní době moderních monitorů je to téměř zbytečná věc (u notebooku ale velice šetří baterii)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Součástí systému Windows je několik spořičů obrazovky. Máte také možnost vytvořit vlastní spořiče obrazovky ze svých osobních obrázků, které máte uložené v počítači, a k dispozici jsou také spořiče obrazovky s možností stažení z </a:t>
            </a:r>
            <a:r>
              <a:rPr lang="cs-CZ" sz="2400" dirty="0" smtClean="0"/>
              <a:t>webu…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907704" y="1772816"/>
            <a:ext cx="6912768" cy="43232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Stačí kliknou pravým tlačítkem na plochy, vybrat možnost Přizpůsobit a novém okně vybrat položku Spořič obrazovky.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-171400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 na to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2656"/>
            <a:ext cx="5189190" cy="357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094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2276</TotalTime>
  <Words>168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Spořič obrazovky</vt:lpstr>
      <vt:lpstr>Prezentace aplikace PowerPoint</vt:lpstr>
      <vt:lpstr>Jak na to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69</cp:revision>
  <dcterms:created xsi:type="dcterms:W3CDTF">2012-11-22T16:32:26Z</dcterms:created>
  <dcterms:modified xsi:type="dcterms:W3CDTF">2013-06-03T19:03:34Z</dcterms:modified>
</cp:coreProperties>
</file>