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9" r:id="rId5"/>
    <p:sldId id="266" r:id="rId6"/>
    <p:sldId id="270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hl=cs&amp;biw=1366&amp;bih=653&amp;tbm=isch&amp;tbnid=Z_S8G79rqCHNpM:&amp;imgrefurl=http://www.functionx.com/excel/Lesson01.htm&amp;docid=vo9qx9XYQgVClM&amp;imgurl=http://www.functionx.com/excel/images/excel1.gif&amp;w=598&amp;h=472&amp;ei=Ol-RUfPYBYf4sgbeq4H4AQ&amp;zoom=1&amp;ved=1t:3588,r:0,s:0,i:108&amp;iact=rc&amp;dur=767&amp;page=1&amp;tbnh=181&amp;tbnw=230&amp;start=0&amp;ndsp=17&amp;tx=169&amp;ty=94" TargetMode="External"/><Relationship Id="rId2" Type="http://schemas.openxmlformats.org/officeDocument/2006/relationships/hyperlink" Target="http://www.google.cz/imgres?um=1&amp;sa=N&amp;hl=cs&amp;biw=1366&amp;bih=653&amp;tbm=isch&amp;tbnid=01_vtza22rjR5M:&amp;imgrefurl=http://www.baycongroup.com/word2007/01_word2007.html&amp;docid=8mAX3ZC53qeqoM&amp;imgurl=http://www.baycongroup.com/word2007/images/01_Word2007Screen.gif&amp;w=500&amp;h=351&amp;ei=616RUZzfJ4rLswaPp4CwDA&amp;zoom=1&amp;ved=1t:3588,r:0,s:0,i:150&amp;iact=rc&amp;dur=1279&amp;page=1&amp;tbnh=182&amp;tbnw=259&amp;start=0&amp;ndsp=17&amp;tx=157&amp;ty=112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www.google.cz/imgres?um=1&amp;hl=cs&amp;biw=1366&amp;bih=653&amp;tbm=isch&amp;tbnid=eIaTBxStdo2IoM:&amp;imgrefurl=http://www.filewin.net/Microsoft-Powerpoint/&amp;docid=ZfUkfQEEDxhOlM&amp;imgurl=http://www.filewin.net/images/msppoint02.jpg&amp;w=554&amp;h=382&amp;ei=xV-RUaXMFcvhtQaMjoGgDA&amp;zoom=1&amp;ved=1t:3588,r:0,s:0,i:121&amp;iact=rc&amp;dur=342&amp;page=1&amp;tbnh=171&amp;tbnw=248&amp;start=0&amp;ndsp=18&amp;tx=217&amp;ty=77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Programový balík pro Windows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VY_32_INOVACE_43_Programový_balík_pro_Windows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632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Operační systém Windows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852936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velmi přívětivý a pohodlný pro ovládání. Bohužel neobsahuje žádné složitější programy, které by byly vhodné pro psaní dopisů, tvorbu tabulek a grafů… Proto je nutné doinstalovat programy třetí strany.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Firma Microsoft vytváří vzájemně propojené a spolu dobře fungující programy. Jejich instalace a použití je na špičkové úrovni. Balík obsahuje textový editor, tabulkový procesor, prezentační manažer a spousty dalších užitečných programů.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Balík MICROSOFT OFFICE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907704" y="1772816"/>
            <a:ext cx="6912768" cy="43232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Je nejznámější textový editor na světě. Umožňuje uživateli psát, editovat, upravovat a tisknou.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-171400"/>
            <a:ext cx="6383538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Microsoft Word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96752"/>
            <a:ext cx="5433020" cy="3811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0949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5760640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Microsoft Excel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Program pro vytváření tabulek, grafů, vzorců </a:t>
            </a:r>
          </a:p>
        </p:txBody>
      </p:sp>
      <p:pic>
        <p:nvPicPr>
          <p:cNvPr id="4098" name="Picture 2" descr="http://www.functionx.com/excel/images/excel1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780928"/>
            <a:ext cx="4464496" cy="352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6624736" cy="1112336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Microsoft PowerPoint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03648" y="5301208"/>
            <a:ext cx="5970494" cy="835460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/>
              <a:t>Vhodný k prezentaci přednášek, výzkumu. Použití především ve školách, veletrzích, výstavách a obchodních jednání.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83762"/>
            <a:ext cx="4150593" cy="2861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277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 fontScale="70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http://www.google.cz/imgres?um=1&amp;sa=N&amp;hl=cs&amp;biw=1366&amp;bih=653&amp;tbm=isch&amp;tbnid=01_vtza22rjR5M:&amp;imgrefurl=http://www.baycongroup.com/word2007/01_word2007.html&amp;docid=8mAX3ZC53qeqoM&amp;imgurl=http://</a:t>
            </a:r>
            <a:r>
              <a:rPr lang="cs-CZ" dirty="0" smtClean="0">
                <a:hlinkClick r:id="rId2"/>
              </a:rPr>
              <a:t>www.baycongroup.com/word2007/images/01_Word2007Screen.gif&amp;w=500&amp;h=351&amp;ei=616RUZzfJ4rLswaPp4CwDA&amp;zoom=1&amp;ved=1t:3588,r:0,s:0,i:150&amp;iact=rc&amp;dur=1279&amp;page=1&amp;tbnh=182&amp;tbnw=259&amp;start=0&amp;ndsp=17&amp;tx=157&amp;ty=112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http://www.google.cz/imgres?um=1&amp;hl=cs&amp;biw=1366&amp;bih=653&amp;tbm=isch&amp;tbnid=Z_S8G79rqCHNpM:&amp;imgrefurl=http://www.functionx.com/excel/Lesson01.htm&amp;docid=vo9qx9XYQgVClM&amp;imgurl=http://</a:t>
            </a:r>
            <a:r>
              <a:rPr lang="cs-CZ" dirty="0" smtClean="0">
                <a:hlinkClick r:id="rId3"/>
              </a:rPr>
              <a:t>www.functionx.com/excel/images/excel1.gif&amp;w=598&amp;h=472&amp;ei=Ol-RUfPYBYf4sgbeq4H4AQ&amp;zoom=1&amp;ved=1t:3588,r:0,s:0,i:108&amp;iact=rc&amp;dur=767&amp;page=1&amp;tbnh=181&amp;tbnw=230&amp;start=0&amp;ndsp=17&amp;tx=169&amp;ty=94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http://www.google.cz/imgres?um=1&amp;hl=cs&amp;biw=1366&amp;bih=653&amp;tbm=isch&amp;tbnid=eIaTBxStdo2IoM:&amp;imgrefurl=http://www.filewin.net/Microsoft-Powerpoint/&amp;docid=ZfUkfQEEDxhOlM&amp;imgurl=http://</a:t>
            </a:r>
            <a:r>
              <a:rPr lang="cs-CZ" dirty="0" smtClean="0">
                <a:hlinkClick r:id="rId4"/>
              </a:rPr>
              <a:t>www.filewin.net/images/msppoint02.jpg&amp;w=554&amp;h=382&amp;ei=xV-RUaXMFcvhtQaMjoGgDA&amp;zoom=1&amp;ved=1t:3588,r:0,s:0,i:121&amp;iact=rc&amp;dur=342&amp;page=1&amp;tbnh=171&amp;tbnw=248&amp;start=0&amp;ndsp=18&amp;tx=217&amp;ty=77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2295</TotalTime>
  <Words>255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     </vt:lpstr>
      <vt:lpstr>Operační systém Windows</vt:lpstr>
      <vt:lpstr>Balík MICROSOFT OFFICE</vt:lpstr>
      <vt:lpstr>Microsoft Word</vt:lpstr>
      <vt:lpstr>Microsoft Excel</vt:lpstr>
      <vt:lpstr>Microsoft PowerPoint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71</cp:revision>
  <dcterms:created xsi:type="dcterms:W3CDTF">2012-11-22T16:32:26Z</dcterms:created>
  <dcterms:modified xsi:type="dcterms:W3CDTF">2013-06-03T19:04:08Z</dcterms:modified>
</cp:coreProperties>
</file>