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69" r:id="rId5"/>
    <p:sldId id="266" r:id="rId6"/>
    <p:sldId id="270" r:id="rId7"/>
    <p:sldId id="271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um=1&amp;hl=cs&amp;biw=1366&amp;bih=653&amp;tbm=isch&amp;tbnid=9tIY1T4BOLPptM:&amp;imgrefurl=http://www.net-pripojeni.estranky.cz/clanky/bezdratove-pripojeni.html&amp;docid=8d7om6ZVGVWnRM&amp;imgurl=http://iis.bhsu.edu/lis/graphics/wifi_logo_0.gif&amp;w=400&amp;h=253&amp;ei=5GiRUaroF8jXtAactICADA&amp;zoom=1&amp;ved=1t:3588,r:1,s:0,i:84&amp;iact=rc&amp;dur=759&amp;page=1&amp;tbnh=178&amp;tbnw=282&amp;start=0&amp;ndsp=15&amp;tx=200&amp;ty=106" TargetMode="External"/><Relationship Id="rId2" Type="http://schemas.openxmlformats.org/officeDocument/2006/relationships/hyperlink" Target="http://www.net-pripojeni.estranky.cz/clanky/typy-pripojeni.html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google.cz/imgres?um=1&amp;hl=cs&amp;biw=1366&amp;bih=653&amp;tbm=isch&amp;tbnid=H2O5RqKsWrtfMM:&amp;imgrefurl=http://www.novinky.cz/internet-a-pc/298925-mobilni-pripojeni-v-breznu-zrychlilo-o-11-procent-na-2-9-megabitu.html&amp;docid=VelAslbozp6MLM&amp;imgurl=http://media.novinky.cz/115/291152-top_foto1-bv6lm.jpg?1367222405&amp;w=600&amp;h=338&amp;ei=tWmRUeGbEsadtQbg-oDgBw&amp;zoom=1&amp;ved=1t:3588,r:26,s:0,i:166&amp;iact=rc&amp;dur=634&amp;page=2&amp;tbnh=168&amp;tbnw=299&amp;start=16&amp;ndsp=20&amp;tx=185&amp;ty=88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1115616" y="2420888"/>
            <a:ext cx="6696744" cy="352839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Připojení k internetu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Autor:  Mgr. Jan Duchek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VY_32_INOVACE_45_Připojení_k_internetu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6" name="Picture 2" descr="http://www.zsbochov.cz/_DUM/logo_D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37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05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8136904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cs-CZ" dirty="0" smtClean="0"/>
              <a:t>Jakým způsobem se dá připojit k internetu</a:t>
            </a: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636912"/>
            <a:ext cx="5112568" cy="3765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840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827584" y="4437112"/>
            <a:ext cx="7992888" cy="19442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dirty="0" smtClean="0"/>
              <a:t>Jedno z nejstarších druhů připojení k internetu. Při vytáčení vydával modem velmi skřípavý a nepříjemný zvuk. Dosahovaná rychlost byla tragická. Využití pouze pro hledání informací.</a:t>
            </a:r>
            <a:endParaRPr lang="cs-CZ" sz="2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096859" y="-15687"/>
            <a:ext cx="6959602" cy="1512168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 smtClean="0"/>
              <a:t>Telefonní linka</a:t>
            </a:r>
            <a:endParaRPr lang="cs-CZ" sz="40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844824"/>
            <a:ext cx="3810000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673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1907704" y="1772816"/>
            <a:ext cx="6912768" cy="43232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V ČR velice oblíbený způsob připojení. V ceně internet i kabelová televize. Vysoká přenosová rychlost, rychlé surfování a stahování .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-171400"/>
            <a:ext cx="6383538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Kabelová televize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24744"/>
            <a:ext cx="4495800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0949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620688"/>
            <a:ext cx="6264696" cy="836712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Bezdrátové připojení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31640" y="1628800"/>
            <a:ext cx="6624736" cy="439248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Bez nutnosti připojení kabelu. Internet „všude“. Velký rozmach v domácnostech. Jako standart v hotelech, kavárnách, letištích. Vysoké přenosové rychlosti. Jeden z nejpohodlnějších druhů připojení.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381" y="2924944"/>
            <a:ext cx="3810000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2217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416824" cy="1112336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Mobilní připojení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403648" y="5301208"/>
            <a:ext cx="5970494" cy="835460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cs-CZ" dirty="0" smtClean="0"/>
              <a:t>Nestejnoměrné připojení. Větší rychlosti dosahovány ve větších městech. V panelové budově slabý signál. Velký rozmach. Uživatel omezen FUP.</a:t>
            </a:r>
            <a:endParaRPr lang="cs-CZ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819275"/>
            <a:ext cx="5715000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277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0"/>
            <a:ext cx="5472608" cy="836712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022438" y="1340768"/>
            <a:ext cx="6437994" cy="4102203"/>
          </a:xfrm>
        </p:spPr>
        <p:txBody>
          <a:bodyPr>
            <a:normAutofit fontScale="70000" lnSpcReduction="2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www.net-pripojeni.estranky.cz/clanky/typy-pripojeni.html</a:t>
            </a:r>
            <a:endParaRPr lang="cs-CZ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www.net-pripojeni.estranky.cz/clanky/typy-pripojeni.html</a:t>
            </a:r>
            <a:endParaRPr lang="cs-CZ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>
                <a:hlinkClick r:id="rId3"/>
              </a:rPr>
              <a:t>http://www.google.cz/imgres?um=1&amp;hl=cs&amp;biw=1366&amp;bih=653&amp;tbm=isch&amp;tbnid=9tIY1T4BOLPptM:&amp;imgrefurl=http://www.net-pripojeni.estranky.cz/clanky/bezdratove-pripojeni.html&amp;docid=8d7om6ZVGVWnRM&amp;imgurl=http://</a:t>
            </a:r>
            <a:r>
              <a:rPr lang="cs-CZ" dirty="0" smtClean="0">
                <a:hlinkClick r:id="rId3"/>
              </a:rPr>
              <a:t>iis.bhsu.edu/lis/graphics/wifi_logo_0.gif&amp;w=400&amp;h=253&amp;ei=5GiRUaroF8jXtAactICADA&amp;zoom=1&amp;ved=1t:3588,r:1,s:0,i:84&amp;iact=rc&amp;dur=759&amp;page=1&amp;tbnh=178&amp;tbnw=282&amp;start=0&amp;ndsp=15&amp;tx=200&amp;ty=106</a:t>
            </a:r>
            <a:endParaRPr lang="cs-CZ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>
                <a:hlinkClick r:id="rId4"/>
              </a:rPr>
              <a:t>http://www.google.cz/imgres?um=1&amp;hl=cs&amp;biw=1366&amp;bih=653&amp;tbm=isch&amp;tbnid=H2O5RqKsWrtfMM:&amp;imgrefurl=http://www.novinky.cz/internet-a-pc/298925-mobilni-pripojeni-v-breznu-zrychlilo-o-11-procent-na-2-9-megabitu.html&amp;docid=VelAslbozp6MLM&amp;imgurl=http://media.novinky.cz/115/291152-top_foto1-bv6lm.jpg%253F1367222405&amp;w=600&amp;h=338&amp;ei=tWmRUeGbEsadtQbg-oDgBw&amp;zoom=1&amp;ved=1t:3588,r:26,s:0,i:166&amp;iact=rc&amp;dur=634&amp;page=2&amp;tbnh=168&amp;tbnw=299&amp;start=16&amp;ndsp=20&amp;tx=185&amp;ty=88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463171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dirty="0" smtClean="0"/>
              <a:t>Vytvořeno </a:t>
            </a:r>
            <a:r>
              <a:rPr lang="cs-CZ" dirty="0"/>
              <a:t>jako DUM do předmětu Práce na počítači na Základní Škole a Mateřské škole Mladá Boleslav, 17. listopadu 1325 příspěvková organizace, </a:t>
            </a:r>
            <a:r>
              <a:rPr lang="cs-CZ"/>
              <a:t>pro </a:t>
            </a:r>
            <a:r>
              <a:rPr lang="cs-CZ" dirty="0"/>
              <a:t>4</a:t>
            </a:r>
            <a:r>
              <a:rPr lang="cs-CZ" smtClean="0"/>
              <a:t>. </a:t>
            </a:r>
            <a:r>
              <a:rPr lang="cs-CZ" dirty="0"/>
              <a:t>ročník. </a:t>
            </a:r>
          </a:p>
          <a:p>
            <a:pPr marL="45720" indent="0">
              <a:buNone/>
            </a:pPr>
            <a:r>
              <a:rPr lang="cs-CZ" dirty="0"/>
              <a:t>•Materiál slouží k doplnění výkladu </a:t>
            </a:r>
            <a:r>
              <a:rPr lang="cs-CZ" dirty="0" smtClean="0"/>
              <a:t>práce s počítačem. </a:t>
            </a:r>
            <a:endParaRPr lang="cs-CZ" dirty="0"/>
          </a:p>
          <a:p>
            <a:pPr marL="45720" indent="0">
              <a:buNone/>
            </a:pPr>
            <a:r>
              <a:rPr lang="cs-CZ" dirty="0"/>
              <a:t>•Materiál doporučuji prezentovat pomocí dataprojektoru či interaktivní tabule. </a:t>
            </a:r>
          </a:p>
          <a:p>
            <a:pPr marL="45720" indent="0">
              <a:buNone/>
            </a:pPr>
            <a:r>
              <a:rPr lang="cs-CZ" dirty="0"/>
              <a:t>•Materiál byl vytvořen a pilotován v </a:t>
            </a:r>
            <a:r>
              <a:rPr lang="cs-CZ" dirty="0" smtClean="0"/>
              <a:t>II. </a:t>
            </a:r>
            <a:r>
              <a:rPr lang="cs-CZ" dirty="0"/>
              <a:t>pololetí školního roku </a:t>
            </a:r>
            <a:r>
              <a:rPr lang="cs-CZ" dirty="0" smtClean="0"/>
              <a:t>2012/2013 </a:t>
            </a:r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185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2339</TotalTime>
  <Words>245</Words>
  <Application>Microsoft Office PowerPoint</Application>
  <PresentationFormat>Předvádění na obrazovce (4:3)</PresentationFormat>
  <Paragraphs>28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     </vt:lpstr>
      <vt:lpstr>Jakým způsobem se dá připojit k internetu</vt:lpstr>
      <vt:lpstr>Telefonní linka</vt:lpstr>
      <vt:lpstr>Kabelová televize</vt:lpstr>
      <vt:lpstr>Bezdrátové připojení</vt:lpstr>
      <vt:lpstr>Mobilní připojení</vt:lpstr>
      <vt:lpstr>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Vyhledávání na internetu</dc:title>
  <dc:creator>Duchacek</dc:creator>
  <cp:lastModifiedBy>Duchacek</cp:lastModifiedBy>
  <cp:revision>76</cp:revision>
  <dcterms:created xsi:type="dcterms:W3CDTF">2012-11-22T16:32:26Z</dcterms:created>
  <dcterms:modified xsi:type="dcterms:W3CDTF">2013-06-03T19:05:26Z</dcterms:modified>
</cp:coreProperties>
</file>