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71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um=1&amp;hl=cs&amp;biw=1366&amp;bih=653&amp;tbm=isch&amp;tbnid=ZCcKoupNwrZHfM:&amp;imgrefurl=http://www.hladkezivotice.cz/index.php?mact=News,cntnt01,print,0&amp;cntnt01articleid=144&amp;cntnt01showtemplate=false&amp;cntnt01returnid=15&amp;docid=D58Zb6jHaYzWuM&amp;imgurl=http://www.hladkezivotice.cz/uploads/news/id144/divadlo.jpg&amp;w=2400&amp;h=1744&amp;ei=73CRUbrXDsWltAbbl4CoBA&amp;zoom=1&amp;ved=1t:3588,r:3,s:0,i:90&amp;iact=rc&amp;dur=2116&amp;page=1&amp;tbnh=174&amp;tbnw=247&amp;start=0&amp;ndsp=23&amp;tx=108&amp;ty=50" TargetMode="Externa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Plakát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VY_32_INOVACE_47_Plakát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446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1793167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Plakát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3396" y="4941168"/>
            <a:ext cx="57606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Každý text je pro čtenáře příjemnější, když obsahuje obraz nebo fotografii, úhledné písmo. Proto zkusíte vyrobit plakát, kterým budete lákat diváky na zítřejší školní představení.</a:t>
            </a:r>
            <a:endParaRPr lang="cs-CZ" dirty="0"/>
          </a:p>
          <a:p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1508" y="1334982"/>
            <a:ext cx="3744416" cy="2719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27584" y="4437112"/>
            <a:ext cx="7992888" cy="1944216"/>
          </a:xfrm>
        </p:spPr>
        <p:txBody>
          <a:bodyPr>
            <a:noAutofit/>
          </a:bodyPr>
          <a:lstStyle/>
          <a:p>
            <a:r>
              <a:rPr lang="cs-CZ" sz="2400" dirty="0" smtClean="0"/>
              <a:t>Použij větší písmo</a:t>
            </a:r>
          </a:p>
          <a:p>
            <a:r>
              <a:rPr lang="cs-CZ" sz="2400" dirty="0" smtClean="0"/>
              <a:t>Měň barvy písma</a:t>
            </a:r>
          </a:p>
          <a:p>
            <a:r>
              <a:rPr lang="cs-CZ" sz="2400" dirty="0" smtClean="0"/>
              <a:t>Nadpisy zarovnávej na střed</a:t>
            </a:r>
          </a:p>
          <a:p>
            <a:r>
              <a:rPr lang="cs-CZ" sz="2400" dirty="0" smtClean="0"/>
              <a:t>Z nabídky vyber zajímavé písmo</a:t>
            </a:r>
          </a:p>
          <a:p>
            <a:r>
              <a:rPr lang="cs-CZ" sz="2400" dirty="0" smtClean="0"/>
              <a:t>Vlož obrázek školy a fotku z předešlého divadelního představení</a:t>
            </a:r>
          </a:p>
          <a:p>
            <a:r>
              <a:rPr lang="cs-CZ" sz="2400" dirty="0" smtClean="0"/>
              <a:t>Obrázky mají nastaveno obtékání textu „</a:t>
            </a:r>
            <a:r>
              <a:rPr lang="cs-CZ" sz="2400" dirty="0" err="1" smtClean="0"/>
              <a:t>obdelník</a:t>
            </a:r>
            <a:r>
              <a:rPr lang="cs-CZ" sz="2400" dirty="0" smtClean="0"/>
              <a:t>“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096859" y="-15687"/>
            <a:ext cx="6959602" cy="1512168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Zadání: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26737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Vlastní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>
                <a:hlinkClick r:id="rId2"/>
              </a:rPr>
              <a:t>http://www.google.cz/imgres?um=1&amp;hl=cs&amp;biw=1366&amp;bih=653&amp;tbm=isch&amp;tbnid=ZCcKoupNwrZHfM:&amp;imgrefurl=http://www.hladkezivotice.cz/index.php%3Fmact%3DNews,cntnt01,print,0%26cntnt01articleid%3D144%26cntnt01showtemplate%3Dfalse%26cntnt01returnid%3D15&amp;docid=D58Zb6jHaYzWuM&amp;imgurl=http://www.hladkezivotice.cz/uploads/news/id144/divadlo.jpg&amp;w=2400&amp;h=1744&amp;ei=73CRUbrXDsWltAbbl4CoBA&amp;zoom=1&amp;ved=1t:3588,r:3,s:0,i:90&amp;iact=rc&amp;dur=2116&amp;page=1&amp;tbnh=174&amp;tbnw=247&amp;start=0&amp;ndsp=23&amp;tx=108&amp;ty=50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4</a:t>
            </a:r>
            <a:r>
              <a:rPr lang="cs-CZ" dirty="0" smtClean="0"/>
              <a:t>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roku </a:t>
            </a:r>
            <a:r>
              <a:rPr lang="cs-CZ" dirty="0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2366</TotalTime>
  <Words>171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     </vt:lpstr>
      <vt:lpstr>Plakát</vt:lpstr>
      <vt:lpstr>Zadání: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79</cp:revision>
  <dcterms:created xsi:type="dcterms:W3CDTF">2012-11-22T16:32:26Z</dcterms:created>
  <dcterms:modified xsi:type="dcterms:W3CDTF">2013-06-03T19:06:03Z</dcterms:modified>
</cp:coreProperties>
</file>