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72" r:id="rId5"/>
    <p:sldId id="271" r:id="rId6"/>
    <p:sldId id="26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um=1&amp;hl=cs&amp;biw=1366&amp;bih=653&amp;tbm=isch&amp;tbnid=elhwl7bRCFG1TM:&amp;imgrefurl=http://wikiworld.blog.zive.cz/tag/internet-v-mobilu/&amp;docid=y8TCCiA3qK2AVM&amp;imgurl=http://upload.wikimedia.org/wikipedia/commons/a/ac/Nokia-5800-xpressmusic.jpg&amp;w=800&amp;h=539&amp;ei=rXGRUaCtJsiYtQblvoBA&amp;zoom=1&amp;ved=1t:3588,r:3,s:0,i:117&amp;iact=rc&amp;dur=1422&amp;page=1&amp;tbnh=184&amp;tbnw=274&amp;start=0&amp;ndsp=16&amp;tx=117&amp;ty=57" TargetMode="External"/><Relationship Id="rId2" Type="http://schemas.openxmlformats.org/officeDocument/2006/relationships/hyperlink" Target="http://www.mobilmania.cz/bleskovky/seznamcz-jak-pouzivame-mobilni-internet-infografika/sc-4-a-1323638/default.aspx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1115616" y="2420888"/>
            <a:ext cx="6696744" cy="352839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Internet v mobilu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Autor:  Mgr. Jan Duchek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VY_32_INOVACE_48_Internet_v_mobilu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6" name="Picture 2" descr="http://www.zsbochov.cz/_DUM/logo_D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37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05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8136904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cs-CZ" dirty="0" smtClean="0"/>
              <a:t>Internet v mobilu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73396" y="4941168"/>
            <a:ext cx="57606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Fakt, že se internet dostává všude, není potřeba zmiňovat. Téměř každý uživatel mobilního telefonu má k dispozici internet v mobilu, který mu zajišťuje jeho operátor nebo má možnost připojit se na některou z volných WI-FI.</a:t>
            </a:r>
            <a:endParaRPr lang="cs-CZ" dirty="0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624" y="1267590"/>
            <a:ext cx="5466184" cy="3682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8401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827584" y="4437112"/>
            <a:ext cx="7992888" cy="1944216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55576" y="-15687"/>
            <a:ext cx="8300885" cy="1512168"/>
          </a:xfrm>
        </p:spPr>
        <p:txBody>
          <a:bodyPr/>
          <a:lstStyle/>
          <a:p>
            <a:pPr marL="0" indent="0">
              <a:buNone/>
            </a:pPr>
            <a:r>
              <a:rPr lang="cs-CZ" sz="4000" dirty="0" smtClean="0"/>
              <a:t>Kdy se během dne připojujeme </a:t>
            </a:r>
            <a:endParaRPr lang="cs-CZ" sz="4000" dirty="0"/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57362"/>
            <a:ext cx="7525859" cy="3039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971600" y="5373216"/>
            <a:ext cx="604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Dva ze tří Čechů má internet v mobilu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6737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539552" y="2132856"/>
            <a:ext cx="7128792" cy="20162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5400" dirty="0" smtClean="0"/>
              <a:t>Opravdu potřebujeme být stále „</a:t>
            </a:r>
            <a:r>
              <a:rPr lang="cs-CZ" sz="5400" dirty="0" err="1" smtClean="0"/>
              <a:t>onlajn</a:t>
            </a:r>
            <a:r>
              <a:rPr lang="cs-CZ" sz="5400" dirty="0" smtClean="0"/>
              <a:t>“?</a:t>
            </a:r>
            <a:endParaRPr lang="cs-CZ" sz="54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123728" y="188640"/>
            <a:ext cx="6383538" cy="1143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Zamyšlení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7714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0"/>
            <a:ext cx="5472608" cy="836712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022438" y="1340768"/>
            <a:ext cx="6437994" cy="4102203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dirty="0">
                <a:hlinkClick r:id="rId2"/>
              </a:rPr>
              <a:t>http://www.mobilmania.cz/bleskovky/seznamcz-jak-pouzivame-mobilni-internet-infografika/sc-4-a-1323638/default.aspx</a:t>
            </a:r>
            <a:endParaRPr lang="cs-CZ" dirty="0" smtClean="0"/>
          </a:p>
          <a:p>
            <a:pPr marL="342900" indent="-342900" algn="l">
              <a:buFont typeface="Arial" pitchFamily="34" charset="0"/>
              <a:buChar char="•"/>
            </a:pPr>
            <a:r>
              <a:rPr lang="cs-CZ">
                <a:hlinkClick r:id="rId3"/>
              </a:rPr>
              <a:t>http://www.google.cz/imgres?um=1&amp;hl=cs&amp;biw=1366&amp;bih=653&amp;tbm=isch&amp;tbnid=elhwl7bRCFG1TM:&amp;imgrefurl=http://wikiworld.blog.zive.cz/tag/internet-v-mobilu/&amp;docid=y8TCCiA3qK2AVM&amp;imgurl=http://upload.wikimedia.org/wikipedia/commons/a/ac/Nokia-5800-xpressmusic.jpg&amp;w=800&amp;h=539&amp;ei=rXGRUaCtJsiYtQblvoBA&amp;zoom=1&amp;ved=1t:3588,r:3,s:0,i:117&amp;iact=rc&amp;dur=1422&amp;page=1&amp;tbnh=184&amp;tbnw=274&amp;start=0&amp;ndsp=16&amp;tx=117&amp;ty=57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546317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cs-CZ" dirty="0" smtClean="0"/>
              <a:t>Vytvořeno </a:t>
            </a:r>
            <a:r>
              <a:rPr lang="cs-CZ" dirty="0"/>
              <a:t>jako DUM do předmětu Práce na počítači na Základní Škole a Mateřské škole Mladá Boleslav, 17. listopadu 1325 příspěvková organizace, </a:t>
            </a:r>
            <a:r>
              <a:rPr lang="cs-CZ"/>
              <a:t>pro </a:t>
            </a:r>
            <a:r>
              <a:rPr lang="cs-CZ" dirty="0"/>
              <a:t>4</a:t>
            </a:r>
            <a:r>
              <a:rPr lang="cs-CZ" smtClean="0"/>
              <a:t>. </a:t>
            </a:r>
            <a:r>
              <a:rPr lang="cs-CZ" dirty="0"/>
              <a:t>ročník. </a:t>
            </a:r>
          </a:p>
          <a:p>
            <a:pPr marL="45720" indent="0">
              <a:buNone/>
            </a:pPr>
            <a:r>
              <a:rPr lang="cs-CZ" dirty="0"/>
              <a:t>•Materiál slouží k doplnění výkladu </a:t>
            </a:r>
            <a:r>
              <a:rPr lang="cs-CZ" dirty="0" smtClean="0"/>
              <a:t>práce s počítačem. </a:t>
            </a:r>
            <a:endParaRPr lang="cs-CZ" dirty="0"/>
          </a:p>
          <a:p>
            <a:pPr marL="45720" indent="0">
              <a:buNone/>
            </a:pPr>
            <a:r>
              <a:rPr lang="cs-CZ" dirty="0"/>
              <a:t>•Materiál doporučuji prezentovat pomocí dataprojektoru či interaktivní tabule. </a:t>
            </a:r>
          </a:p>
          <a:p>
            <a:pPr marL="45720" indent="0">
              <a:buNone/>
            </a:pPr>
            <a:r>
              <a:rPr lang="cs-CZ" dirty="0"/>
              <a:t>•Materiál byl vytvořen a pilotován v </a:t>
            </a:r>
            <a:r>
              <a:rPr lang="cs-CZ" dirty="0" smtClean="0"/>
              <a:t>II. </a:t>
            </a:r>
            <a:r>
              <a:rPr lang="cs-CZ" dirty="0"/>
              <a:t>pololetí školního roku </a:t>
            </a:r>
            <a:r>
              <a:rPr lang="cs-CZ" dirty="0" smtClean="0"/>
              <a:t>2012/2013 </a:t>
            </a:r>
            <a:endParaRPr lang="cs-CZ" dirty="0"/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185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2381</TotalTime>
  <Words>176</Words>
  <Application>Microsoft Office PowerPoint</Application>
  <PresentationFormat>Předvádění na obrazovce (4:3)</PresentationFormat>
  <Paragraphs>23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     </vt:lpstr>
      <vt:lpstr>Internet v mobilu</vt:lpstr>
      <vt:lpstr>Kdy se během dne připojujeme </vt:lpstr>
      <vt:lpstr>Zamyšlení</vt:lpstr>
      <vt:lpstr>Zdroje: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Vyhledávání na internetu</dc:title>
  <dc:creator>Duchacek</dc:creator>
  <cp:lastModifiedBy>Duchacek</cp:lastModifiedBy>
  <cp:revision>82</cp:revision>
  <dcterms:created xsi:type="dcterms:W3CDTF">2012-11-22T16:32:26Z</dcterms:created>
  <dcterms:modified xsi:type="dcterms:W3CDTF">2013-06-03T19:06:26Z</dcterms:modified>
</cp:coreProperties>
</file>