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72" r:id="rId5"/>
    <p:sldId id="271" r:id="rId6"/>
    <p:sldId id="26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C0AD686-6DE8-4015-8062-B8B5A0EE6E1C}" type="datetimeFigureOut">
              <a:rPr lang="cs-CZ" smtClean="0"/>
              <a:t>3.6.2013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7E285FCD-A556-4CB3-A373-7F084D1C9C1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1115616" y="2420888"/>
            <a:ext cx="6696744" cy="3528392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Oblíbené položky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Autor:  Mgr. Jan Duchek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VY_32_INOVACE_49_Oblíbené_položky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Vytvořeno v rámci projektu „EU peníze školám“.</a:t>
            </a:r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OP VK oblast podpory 1.4 s názvem Zlepšení podmínek pro vzdělávání na základních školách.</a:t>
            </a:r>
            <a:endParaRPr lang="cs-CZ" sz="1400" dirty="0"/>
          </a:p>
        </p:txBody>
      </p:sp>
      <p:pic>
        <p:nvPicPr>
          <p:cNvPr id="6" name="Picture 2" descr="http://www.zsbochov.cz/_DUM/logo_DU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" y="0"/>
            <a:ext cx="9144000" cy="237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05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8136904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cs-CZ" dirty="0" smtClean="0"/>
              <a:t>Oblíbené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473396" y="4941168"/>
            <a:ext cx="57606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Spousta z vás má svoje oblíbené stránky, na které se rádi vracíte. V dnešní době si nelze pamatovat zpaměti všechny oblíbené stránky, proto si v internetových prohlížečích můžete dát svoje oblíbené stránky do seznamu, tzv. </a:t>
            </a:r>
            <a:r>
              <a:rPr lang="cs-CZ" dirty="0" err="1" smtClean="0"/>
              <a:t>Bookmarks</a:t>
            </a:r>
            <a:r>
              <a:rPr lang="cs-CZ" dirty="0" smtClean="0"/>
              <a:t>. Je to funkce, která vám umožní uložit jakoukoliv adresu.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8401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827584" y="4437112"/>
            <a:ext cx="7992888" cy="1944216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55576" y="-15687"/>
            <a:ext cx="8300885" cy="1512168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/>
              <a:t>Jak na to</a:t>
            </a:r>
            <a:endParaRPr lang="cs-CZ" sz="40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611560" y="5372127"/>
            <a:ext cx="60486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internetovém prohlížeči Internet Explorer klikněte na nabídku Oblíbené položky. Objeví se vám prázdný seznam, do kterého pomocí příkazu Přidat k oblíbeným položkám přidáte oblíbenou adresu.</a:t>
            </a:r>
            <a:endParaRPr lang="cs-CZ" dirty="0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836712"/>
            <a:ext cx="4977952" cy="4101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673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>
          <a:xfrm>
            <a:off x="539552" y="2132856"/>
            <a:ext cx="7128792" cy="201622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600" dirty="0" smtClean="0"/>
              <a:t>Při ukládání se neukládá obsah stránek, ale jen pouze adresa</a:t>
            </a:r>
            <a:endParaRPr lang="cs-CZ" sz="36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123728" y="188640"/>
            <a:ext cx="6383538" cy="1143000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Upozornění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4771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0"/>
            <a:ext cx="5472608" cy="836712"/>
          </a:xfrm>
        </p:spPr>
        <p:txBody>
          <a:bodyPr/>
          <a:lstStyle/>
          <a:p>
            <a:pPr marL="0" indent="0" algn="l">
              <a:buNone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022438" y="1340768"/>
            <a:ext cx="6437994" cy="4102203"/>
          </a:xfrm>
        </p:spPr>
        <p:txBody>
          <a:bodyPr>
            <a:normAutofit/>
          </a:bodyPr>
          <a:lstStyle/>
          <a:p>
            <a:pPr marL="342900" indent="-342900" algn="l">
              <a:buFont typeface="Arial" pitchFamily="34" charset="0"/>
              <a:buChar char="•"/>
            </a:pPr>
            <a:r>
              <a:rPr lang="cs-CZ" dirty="0" smtClean="0"/>
              <a:t>vlastní</a:t>
            </a:r>
          </a:p>
        </p:txBody>
      </p:sp>
    </p:spTree>
    <p:extLst>
      <p:ext uri="{BB962C8B-B14F-4D97-AF65-F5344CB8AC3E}">
        <p14:creationId xmlns:p14="http://schemas.microsoft.com/office/powerpoint/2010/main" val="354631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dirty="0" smtClean="0"/>
              <a:t>Vytvořeno </a:t>
            </a:r>
            <a:r>
              <a:rPr lang="cs-CZ" dirty="0"/>
              <a:t>jako DUM do předmětu Práce na počítači na Základní Škole a Mateřské škole Mladá Boleslav, 17. listopadu 1325 příspěvková organizace, pro 4</a:t>
            </a:r>
            <a:r>
              <a:rPr lang="cs-CZ" dirty="0" smtClean="0"/>
              <a:t>. </a:t>
            </a:r>
            <a:r>
              <a:rPr lang="cs-CZ" dirty="0"/>
              <a:t>ročník. </a:t>
            </a:r>
          </a:p>
          <a:p>
            <a:pPr marL="45720" indent="0">
              <a:buNone/>
            </a:pPr>
            <a:r>
              <a:rPr lang="cs-CZ" dirty="0"/>
              <a:t>•Materiál slouží k doplnění výkladu </a:t>
            </a:r>
            <a:r>
              <a:rPr lang="cs-CZ" dirty="0" smtClean="0"/>
              <a:t>práce s počítačem. </a:t>
            </a:r>
            <a:endParaRPr lang="cs-CZ" dirty="0"/>
          </a:p>
          <a:p>
            <a:pPr marL="45720" indent="0">
              <a:buNone/>
            </a:pPr>
            <a:r>
              <a:rPr lang="cs-CZ" dirty="0"/>
              <a:t>•Materiál doporučuji prezentovat pomocí dataprojektoru či interaktivní tabule. </a:t>
            </a:r>
          </a:p>
          <a:p>
            <a:pPr marL="45720" indent="0">
              <a:buNone/>
            </a:pPr>
            <a:r>
              <a:rPr lang="cs-CZ" dirty="0"/>
              <a:t>•Materiál byl vytvořen a pilotován v </a:t>
            </a:r>
            <a:r>
              <a:rPr lang="cs-CZ" dirty="0" smtClean="0"/>
              <a:t>II. </a:t>
            </a:r>
            <a:r>
              <a:rPr lang="cs-CZ" dirty="0"/>
              <a:t>pololetí školního roku </a:t>
            </a:r>
            <a:r>
              <a:rPr lang="cs-CZ" dirty="0" smtClean="0"/>
              <a:t>2012/2013 </a:t>
            </a:r>
            <a:endParaRPr lang="cs-CZ" dirty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185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2389</TotalTime>
  <Words>197</Words>
  <Application>Microsoft Office PowerPoint</Application>
  <PresentationFormat>Předvádění na obrazovce (4:3)</PresentationFormat>
  <Paragraphs>22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     </vt:lpstr>
      <vt:lpstr>Oblíbené</vt:lpstr>
      <vt:lpstr>Jak na to</vt:lpstr>
      <vt:lpstr>Upozornění</vt:lpstr>
      <vt:lpstr>Použité zdroje: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Vyhledávání na internetu</dc:title>
  <dc:creator>Duchacek</dc:creator>
  <cp:lastModifiedBy>Duchacek</cp:lastModifiedBy>
  <cp:revision>83</cp:revision>
  <dcterms:created xsi:type="dcterms:W3CDTF">2012-11-22T16:32:26Z</dcterms:created>
  <dcterms:modified xsi:type="dcterms:W3CDTF">2013-06-03T19:06:49Z</dcterms:modified>
</cp:coreProperties>
</file>