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7" r:id="rId4"/>
    <p:sldId id="272" r:id="rId5"/>
    <p:sldId id="273" r:id="rId6"/>
    <p:sldId id="274" r:id="rId7"/>
    <p:sldId id="271" r:id="rId8"/>
    <p:sldId id="26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41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EC0AD686-6DE8-4015-8062-B8B5A0EE6E1C}" type="datetimeFigureOut">
              <a:rPr lang="cs-CZ" smtClean="0"/>
              <a:t>3.6.2013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7E285FCD-A556-4CB3-A373-7F084D1C9C1A}"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EC0AD686-6DE8-4015-8062-B8B5A0EE6E1C}" type="datetimeFigureOut">
              <a:rPr lang="cs-CZ" smtClean="0"/>
              <a:t>3.6.2013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0AD686-6DE8-4015-8062-B8B5A0EE6E1C}" type="datetimeFigureOut">
              <a:rPr lang="cs-CZ" smtClean="0"/>
              <a:t>3.6.2013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EC0AD686-6DE8-4015-8062-B8B5A0EE6E1C}" type="datetimeFigureOut">
              <a:rPr lang="cs-CZ" smtClean="0"/>
              <a:t>3.6.2013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7E285FCD-A556-4CB3-A373-7F084D1C9C1A}"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EC0AD686-6DE8-4015-8062-B8B5A0EE6E1C}" type="datetimeFigureOut">
              <a:rPr lang="cs-CZ" smtClean="0"/>
              <a:t>3.6.2013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7E285FCD-A556-4CB3-A373-7F084D1C9C1A}"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EC0AD686-6DE8-4015-8062-B8B5A0EE6E1C}" type="datetimeFigureOut">
              <a:rPr lang="cs-CZ" smtClean="0"/>
              <a:t>3.6.2013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7E285FCD-A556-4CB3-A373-7F084D1C9C1A}"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hyperlink" Target="http://cs.wikipedia.org/wiki/Antivirov%C3%BD_program" TargetMode="Externa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rtlCol="0">
            <a:normAutofit fontScale="90000"/>
          </a:bodyPr>
          <a:lstStyle/>
          <a:p>
            <a:pPr fontAlgn="auto">
              <a:spcAft>
                <a:spcPts val="0"/>
              </a:spcAft>
              <a:defRPr/>
            </a:pP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r>
              <a:rPr lang="cs-CZ" dirty="0" smtClean="0"/>
              <a:t/>
            </a:r>
            <a:br>
              <a:rPr lang="cs-CZ" dirty="0" smtClean="0"/>
            </a:br>
            <a:endParaRPr lang="cs-CZ" dirty="0"/>
          </a:p>
        </p:txBody>
      </p:sp>
      <p:sp>
        <p:nvSpPr>
          <p:cNvPr id="5" name="Zástupný symbol pro obsah 4"/>
          <p:cNvSpPr>
            <a:spLocks noGrp="1"/>
          </p:cNvSpPr>
          <p:nvPr>
            <p:ph sz="quarter" idx="13"/>
          </p:nvPr>
        </p:nvSpPr>
        <p:spPr>
          <a:xfrm>
            <a:off x="1115616" y="2420888"/>
            <a:ext cx="6696744" cy="3528392"/>
          </a:xfrm>
        </p:spPr>
        <p:txBody>
          <a:bodyPr rtlCol="0">
            <a:normAutofit lnSpcReduction="10000"/>
          </a:bodyPr>
          <a:lstStyle/>
          <a:p>
            <a:pPr fontAlgn="auto">
              <a:spcAft>
                <a:spcPts val="0"/>
              </a:spcAft>
              <a:buFont typeface="Arial" pitchFamily="34" charset="0"/>
              <a:buChar char="•"/>
              <a:defRPr/>
            </a:pPr>
            <a:endParaRPr lang="cs-CZ" dirty="0" smtClean="0"/>
          </a:p>
          <a:p>
            <a:pPr fontAlgn="auto">
              <a:spcAft>
                <a:spcPts val="0"/>
              </a:spcAft>
              <a:buFont typeface="Arial" pitchFamily="34" charset="0"/>
              <a:buChar char="•"/>
              <a:defRPr/>
            </a:pPr>
            <a:endParaRPr lang="cs-CZ" dirty="0"/>
          </a:p>
          <a:p>
            <a:pPr marL="0" indent="0" algn="ctr" fontAlgn="auto">
              <a:spcAft>
                <a:spcPts val="0"/>
              </a:spcAft>
              <a:buFont typeface="Arial" pitchFamily="34" charset="0"/>
              <a:buNone/>
              <a:defRPr/>
            </a:pPr>
            <a:r>
              <a:rPr lang="cs-CZ" dirty="0" smtClean="0"/>
              <a:t>Antivirové programy</a:t>
            </a:r>
          </a:p>
          <a:p>
            <a:pPr fontAlgn="auto">
              <a:spcAft>
                <a:spcPts val="0"/>
              </a:spcAft>
              <a:buFont typeface="Arial" pitchFamily="34" charset="0"/>
              <a:buChar char="•"/>
              <a:defRPr/>
            </a:pPr>
            <a:endParaRPr lang="cs-CZ" dirty="0"/>
          </a:p>
          <a:p>
            <a:pPr marL="0" indent="0" algn="ctr" fontAlgn="auto">
              <a:spcAft>
                <a:spcPts val="0"/>
              </a:spcAft>
              <a:buFont typeface="Arial" pitchFamily="34" charset="0"/>
              <a:buNone/>
              <a:defRPr/>
            </a:pPr>
            <a:r>
              <a:rPr lang="cs-CZ" dirty="0" smtClean="0"/>
              <a:t>Autor:  Mgr. Jan Duchek</a:t>
            </a:r>
          </a:p>
          <a:p>
            <a:pPr fontAlgn="auto">
              <a:spcAft>
                <a:spcPts val="0"/>
              </a:spcAft>
              <a:buFont typeface="Arial" pitchFamily="34" charset="0"/>
              <a:buChar char="•"/>
              <a:defRPr/>
            </a:pPr>
            <a:endParaRPr lang="cs-CZ" dirty="0" smtClean="0"/>
          </a:p>
          <a:p>
            <a:pPr marL="0" indent="0" algn="ctr" fontAlgn="auto">
              <a:spcAft>
                <a:spcPts val="0"/>
              </a:spcAft>
              <a:buFont typeface="Arial" pitchFamily="34" charset="0"/>
              <a:buNone/>
              <a:defRPr/>
            </a:pPr>
            <a:r>
              <a:rPr lang="cs-CZ" dirty="0" smtClean="0"/>
              <a:t>VY_32_INOVACE_51_Antivirové_programy</a:t>
            </a:r>
          </a:p>
          <a:p>
            <a:pPr marL="0" indent="0" algn="ctr" fontAlgn="auto">
              <a:spcAft>
                <a:spcPts val="0"/>
              </a:spcAft>
              <a:buFont typeface="Arial" pitchFamily="34" charset="0"/>
              <a:buNone/>
              <a:defRPr/>
            </a:pPr>
            <a:r>
              <a:rPr lang="cs-CZ" sz="1400" dirty="0" smtClean="0"/>
              <a:t>Vytvořeno v rámci projektu „EU peníze školám“.</a:t>
            </a:r>
          </a:p>
          <a:p>
            <a:pPr marL="0" indent="0" algn="ctr" fontAlgn="auto">
              <a:spcAft>
                <a:spcPts val="0"/>
              </a:spcAft>
              <a:buFont typeface="Arial" pitchFamily="34" charset="0"/>
              <a:buNone/>
              <a:defRPr/>
            </a:pPr>
            <a:r>
              <a:rPr lang="cs-CZ" sz="1400" dirty="0" smtClean="0"/>
              <a:t>OP VK oblast podpory 1.4 s názvem Zlepšení podmínek pro vzdělávání na základních školách.</a:t>
            </a:r>
            <a:endParaRPr lang="cs-CZ" sz="1400" dirty="0"/>
          </a:p>
        </p:txBody>
      </p:sp>
      <p:pic>
        <p:nvPicPr>
          <p:cNvPr id="6" name="Picture 2" descr="http://www.zsbochov.cz/_DUM/logo_D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237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30545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188640"/>
            <a:ext cx="8136904" cy="1793167"/>
          </a:xfrm>
        </p:spPr>
        <p:txBody>
          <a:bodyPr/>
          <a:lstStyle/>
          <a:p>
            <a:pPr marL="182880" indent="0" algn="ctr">
              <a:buNone/>
            </a:pPr>
            <a:r>
              <a:rPr lang="cs-CZ" dirty="0" smtClean="0"/>
              <a:t>Antivirový program</a:t>
            </a:r>
            <a:endParaRPr lang="cs-CZ" dirty="0"/>
          </a:p>
        </p:txBody>
      </p:sp>
      <p:sp>
        <p:nvSpPr>
          <p:cNvPr id="5" name="TextovéPole 4"/>
          <p:cNvSpPr txBox="1"/>
          <p:nvPr/>
        </p:nvSpPr>
        <p:spPr>
          <a:xfrm>
            <a:off x="1691680" y="3356992"/>
            <a:ext cx="6192688" cy="923330"/>
          </a:xfrm>
          <a:prstGeom prst="rect">
            <a:avLst/>
          </a:prstGeom>
          <a:noFill/>
        </p:spPr>
        <p:txBody>
          <a:bodyPr wrap="square" rtlCol="0">
            <a:spAutoFit/>
          </a:bodyPr>
          <a:lstStyle/>
          <a:p>
            <a:r>
              <a:rPr lang="cs-CZ" dirty="0" smtClean="0"/>
              <a:t>Antivirový program je software na ochranu počítače před okolím. Slouží k identifikaci a odstranění virů a jiného škodlivého softwaru. </a:t>
            </a:r>
            <a:endParaRPr lang="cs-CZ" dirty="0"/>
          </a:p>
        </p:txBody>
      </p:sp>
    </p:spTree>
    <p:extLst>
      <p:ext uri="{BB962C8B-B14F-4D97-AF65-F5344CB8AC3E}">
        <p14:creationId xmlns:p14="http://schemas.microsoft.com/office/powerpoint/2010/main" val="245840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827584" y="4437112"/>
            <a:ext cx="7992888" cy="1944216"/>
          </a:xfrm>
        </p:spPr>
        <p:txBody>
          <a:bodyPr>
            <a:noAutofit/>
          </a:bodyPr>
          <a:lstStyle/>
          <a:p>
            <a:pPr marL="0" indent="0">
              <a:buNone/>
            </a:pPr>
            <a:endParaRPr lang="cs-CZ" sz="2400" dirty="0" smtClean="0"/>
          </a:p>
          <a:p>
            <a:pPr marL="0" indent="0">
              <a:buNone/>
            </a:pPr>
            <a:endParaRPr lang="cs-CZ" sz="2400" dirty="0"/>
          </a:p>
        </p:txBody>
      </p:sp>
      <p:sp>
        <p:nvSpPr>
          <p:cNvPr id="4" name="Nadpis 3"/>
          <p:cNvSpPr>
            <a:spLocks noGrp="1"/>
          </p:cNvSpPr>
          <p:nvPr>
            <p:ph type="title"/>
          </p:nvPr>
        </p:nvSpPr>
        <p:spPr>
          <a:xfrm>
            <a:off x="611560" y="-15687"/>
            <a:ext cx="8444901" cy="1512168"/>
          </a:xfrm>
        </p:spPr>
        <p:txBody>
          <a:bodyPr/>
          <a:lstStyle/>
          <a:p>
            <a:pPr marL="0" indent="0">
              <a:buNone/>
            </a:pPr>
            <a:r>
              <a:rPr lang="cs-CZ" sz="4000" dirty="0" smtClean="0"/>
              <a:t>K této úloze používá dvě metody</a:t>
            </a:r>
            <a:endParaRPr lang="cs-CZ" sz="4000" dirty="0"/>
          </a:p>
        </p:txBody>
      </p:sp>
      <p:sp>
        <p:nvSpPr>
          <p:cNvPr id="2" name="TextovéPole 1"/>
          <p:cNvSpPr txBox="1"/>
          <p:nvPr/>
        </p:nvSpPr>
        <p:spPr>
          <a:xfrm>
            <a:off x="1115616" y="2348880"/>
            <a:ext cx="6048672" cy="2862322"/>
          </a:xfrm>
          <a:prstGeom prst="rect">
            <a:avLst/>
          </a:prstGeom>
          <a:noFill/>
        </p:spPr>
        <p:txBody>
          <a:bodyPr wrap="square" rtlCol="0">
            <a:spAutoFit/>
          </a:bodyPr>
          <a:lstStyle/>
          <a:p>
            <a:pPr marL="285750" indent="-285750">
              <a:buFont typeface="Arial" pitchFamily="34" charset="0"/>
              <a:buChar char="•"/>
            </a:pPr>
            <a:r>
              <a:rPr lang="cs-CZ" dirty="0"/>
              <a:t>prohlížení souborů na lokálním disku, které má za cíl nalézt sekvenci odpovídající definici některého počítačového viru v </a:t>
            </a:r>
            <a:r>
              <a:rPr lang="cs-CZ" dirty="0" smtClean="0"/>
              <a:t>databázi</a:t>
            </a:r>
          </a:p>
          <a:p>
            <a:pPr marL="285750" indent="-285750">
              <a:buFont typeface="Arial" pitchFamily="34" charset="0"/>
              <a:buChar char="•"/>
            </a:pPr>
            <a:endParaRPr lang="cs-CZ" dirty="0"/>
          </a:p>
          <a:p>
            <a:endParaRPr lang="cs-CZ" dirty="0"/>
          </a:p>
          <a:p>
            <a:pPr marL="285750" indent="-285750">
              <a:buFont typeface="Arial" pitchFamily="34" charset="0"/>
              <a:buChar char="•"/>
            </a:pPr>
            <a:r>
              <a:rPr lang="cs-CZ" dirty="0"/>
              <a:t>detekcí podezřelé aktivity nějakého počítačového programu, který může značit infekci. Tato technika zahrnuje analýzu zachytávaných dat, sledování aktivit na jednotlivých portech či jiné techniky.</a:t>
            </a:r>
          </a:p>
          <a:p>
            <a:endParaRPr lang="cs-CZ" dirty="0"/>
          </a:p>
        </p:txBody>
      </p:sp>
    </p:spTree>
    <p:extLst>
      <p:ext uri="{BB962C8B-B14F-4D97-AF65-F5344CB8AC3E}">
        <p14:creationId xmlns:p14="http://schemas.microsoft.com/office/powerpoint/2010/main" val="926737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sz="half" idx="2"/>
          </p:nvPr>
        </p:nvSpPr>
        <p:spPr>
          <a:xfrm>
            <a:off x="827584" y="3789040"/>
            <a:ext cx="7128792" cy="2016224"/>
          </a:xfrm>
        </p:spPr>
        <p:txBody>
          <a:bodyPr>
            <a:noAutofit/>
          </a:bodyPr>
          <a:lstStyle/>
          <a:p>
            <a:r>
              <a:rPr lang="cs-CZ" sz="1800" dirty="0"/>
              <a:t>Metoda zjištění nebezpečného chování se oproti virovým databázím nesnaží najít známé viry, namísto toho sleduje chování všech programů. Pokud se takový program pokusí zapsat data do spustitelného programu, antivirus například označí toto nebezpečné chování a upozorní uživatele, který je antivirovým programem vyzván k výběru dalšího postupu.</a:t>
            </a:r>
          </a:p>
          <a:p>
            <a:r>
              <a:rPr lang="cs-CZ" sz="1800" dirty="0"/>
              <a:t>Výhodu má tento postup zjištění nových virů v tom, že ačkoli je virus zcela nový, neznámý ve virových databázích, může ho snadno odhalit.</a:t>
            </a:r>
          </a:p>
          <a:p>
            <a:pPr marL="0" indent="0">
              <a:buNone/>
            </a:pPr>
            <a:endParaRPr lang="cs-CZ" sz="3600" b="1" dirty="0"/>
          </a:p>
        </p:txBody>
      </p:sp>
      <p:sp>
        <p:nvSpPr>
          <p:cNvPr id="4" name="Nadpis 3"/>
          <p:cNvSpPr>
            <a:spLocks noGrp="1"/>
          </p:cNvSpPr>
          <p:nvPr>
            <p:ph type="title"/>
          </p:nvPr>
        </p:nvSpPr>
        <p:spPr>
          <a:xfrm>
            <a:off x="827584" y="980728"/>
            <a:ext cx="7823698" cy="1143000"/>
          </a:xfrm>
        </p:spPr>
        <p:txBody>
          <a:bodyPr/>
          <a:lstStyle/>
          <a:p>
            <a:pPr marL="0" indent="0">
              <a:buNone/>
            </a:pPr>
            <a:r>
              <a:rPr lang="cs-CZ" dirty="0">
                <a:effectLst/>
              </a:rPr>
              <a:t>Nebezpečné chování</a:t>
            </a:r>
            <a:br>
              <a:rPr lang="cs-CZ" dirty="0">
                <a:effectLst/>
              </a:rPr>
            </a:br>
            <a:endParaRPr lang="cs-CZ" dirty="0"/>
          </a:p>
        </p:txBody>
      </p:sp>
    </p:spTree>
    <p:extLst>
      <p:ext uri="{BB962C8B-B14F-4D97-AF65-F5344CB8AC3E}">
        <p14:creationId xmlns:p14="http://schemas.microsoft.com/office/powerpoint/2010/main" val="647714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sz="half" idx="2"/>
          </p:nvPr>
        </p:nvSpPr>
        <p:spPr>
          <a:xfrm>
            <a:off x="971600" y="3356992"/>
            <a:ext cx="7056784" cy="2667076"/>
          </a:xfrm>
        </p:spPr>
        <p:txBody>
          <a:bodyPr>
            <a:normAutofit/>
          </a:bodyPr>
          <a:lstStyle/>
          <a:p>
            <a:pPr marL="0" indent="0">
              <a:buNone/>
            </a:pPr>
            <a:r>
              <a:rPr lang="cs-CZ" sz="3200" dirty="0"/>
              <a:t>Testy antivirů jsou prováděny zpravidla nejméně jednou ročně nezávislými testovacími agenturami.</a:t>
            </a:r>
          </a:p>
        </p:txBody>
      </p:sp>
      <p:sp>
        <p:nvSpPr>
          <p:cNvPr id="4" name="Nadpis 3"/>
          <p:cNvSpPr>
            <a:spLocks noGrp="1"/>
          </p:cNvSpPr>
          <p:nvPr>
            <p:ph type="title"/>
          </p:nvPr>
        </p:nvSpPr>
        <p:spPr>
          <a:xfrm>
            <a:off x="827584" y="476672"/>
            <a:ext cx="7848872" cy="1584176"/>
          </a:xfrm>
        </p:spPr>
        <p:txBody>
          <a:bodyPr/>
          <a:lstStyle/>
          <a:p>
            <a:pPr marL="0" indent="0">
              <a:buNone/>
            </a:pPr>
            <a:r>
              <a:rPr lang="cs-CZ" b="0" dirty="0">
                <a:effectLst/>
              </a:rPr>
              <a:t>Testy antivirových programů</a:t>
            </a:r>
            <a:br>
              <a:rPr lang="cs-CZ" b="0" dirty="0">
                <a:effectLst/>
              </a:rPr>
            </a:br>
            <a:endParaRPr lang="cs-CZ" dirty="0"/>
          </a:p>
        </p:txBody>
      </p:sp>
    </p:spTree>
    <p:extLst>
      <p:ext uri="{BB962C8B-B14F-4D97-AF65-F5344CB8AC3E}">
        <p14:creationId xmlns:p14="http://schemas.microsoft.com/office/powerpoint/2010/main" val="1596141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sz="half" idx="2"/>
          </p:nvPr>
        </p:nvSpPr>
        <p:spPr>
          <a:xfrm>
            <a:off x="1043608" y="3861048"/>
            <a:ext cx="7416824" cy="2520280"/>
          </a:xfrm>
        </p:spPr>
        <p:txBody>
          <a:bodyPr/>
          <a:lstStyle/>
          <a:p>
            <a:r>
              <a:rPr lang="cs-CZ" dirty="0" smtClean="0"/>
              <a:t>AVG</a:t>
            </a:r>
          </a:p>
          <a:p>
            <a:r>
              <a:rPr lang="cs-CZ" dirty="0"/>
              <a:t>ESET </a:t>
            </a:r>
            <a:r>
              <a:rPr lang="cs-CZ" dirty="0" smtClean="0"/>
              <a:t>NOD32</a:t>
            </a:r>
            <a:r>
              <a:rPr lang="cs-CZ" dirty="0"/>
              <a:t> </a:t>
            </a:r>
            <a:r>
              <a:rPr lang="cs-CZ" dirty="0" smtClean="0"/>
              <a:t>Antivirus</a:t>
            </a:r>
          </a:p>
          <a:p>
            <a:r>
              <a:rPr lang="cs-CZ" dirty="0" err="1"/>
              <a:t>McAfee</a:t>
            </a:r>
            <a:r>
              <a:rPr lang="cs-CZ" dirty="0"/>
              <a:t> </a:t>
            </a:r>
            <a:r>
              <a:rPr lang="cs-CZ" dirty="0" smtClean="0"/>
              <a:t>Antivirus</a:t>
            </a:r>
          </a:p>
          <a:p>
            <a:r>
              <a:rPr lang="cs-CZ" dirty="0"/>
              <a:t>Microsoft </a:t>
            </a:r>
            <a:r>
              <a:rPr lang="cs-CZ" dirty="0" err="1"/>
              <a:t>Security</a:t>
            </a:r>
            <a:r>
              <a:rPr lang="cs-CZ" dirty="0"/>
              <a:t> </a:t>
            </a:r>
            <a:r>
              <a:rPr lang="cs-CZ" dirty="0" smtClean="0"/>
              <a:t>Essentials</a:t>
            </a:r>
          </a:p>
          <a:p>
            <a:r>
              <a:rPr lang="cs-CZ" dirty="0" err="1"/>
              <a:t>Norton</a:t>
            </a:r>
            <a:r>
              <a:rPr lang="cs-CZ" dirty="0"/>
              <a:t> </a:t>
            </a:r>
            <a:r>
              <a:rPr lang="cs-CZ" dirty="0" err="1"/>
              <a:t>AntiVirus</a:t>
            </a:r>
            <a:endParaRPr lang="cs-CZ" dirty="0" smtClean="0"/>
          </a:p>
          <a:p>
            <a:endParaRPr lang="cs-CZ" dirty="0"/>
          </a:p>
        </p:txBody>
      </p:sp>
      <p:sp>
        <p:nvSpPr>
          <p:cNvPr id="4" name="Nadpis 3"/>
          <p:cNvSpPr>
            <a:spLocks noGrp="1"/>
          </p:cNvSpPr>
          <p:nvPr>
            <p:ph type="title"/>
          </p:nvPr>
        </p:nvSpPr>
        <p:spPr>
          <a:xfrm>
            <a:off x="683568" y="332656"/>
            <a:ext cx="8165212" cy="1143000"/>
          </a:xfrm>
        </p:spPr>
        <p:txBody>
          <a:bodyPr/>
          <a:lstStyle/>
          <a:p>
            <a:pPr marL="0" indent="0">
              <a:buNone/>
            </a:pPr>
            <a:r>
              <a:rPr lang="cs-CZ" dirty="0" smtClean="0"/>
              <a:t>Nejznámější antivirové programy</a:t>
            </a:r>
            <a:endParaRPr lang="cs-CZ" dirty="0"/>
          </a:p>
        </p:txBody>
      </p:sp>
    </p:spTree>
    <p:extLst>
      <p:ext uri="{BB962C8B-B14F-4D97-AF65-F5344CB8AC3E}">
        <p14:creationId xmlns:p14="http://schemas.microsoft.com/office/powerpoint/2010/main" val="2822456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971600" y="0"/>
            <a:ext cx="5472608" cy="836712"/>
          </a:xfrm>
        </p:spPr>
        <p:txBody>
          <a:bodyPr/>
          <a:lstStyle/>
          <a:p>
            <a:pPr marL="0" indent="0" algn="l">
              <a:buNone/>
            </a:pPr>
            <a:r>
              <a:rPr lang="cs-CZ" dirty="0" smtClean="0"/>
              <a:t>Zdroje:</a:t>
            </a:r>
            <a:endParaRPr lang="cs-CZ" dirty="0"/>
          </a:p>
        </p:txBody>
      </p:sp>
      <p:sp>
        <p:nvSpPr>
          <p:cNvPr id="3" name="Zástupný symbol pro text 2"/>
          <p:cNvSpPr>
            <a:spLocks noGrp="1"/>
          </p:cNvSpPr>
          <p:nvPr>
            <p:ph type="body" idx="1"/>
          </p:nvPr>
        </p:nvSpPr>
        <p:spPr>
          <a:xfrm>
            <a:off x="2022438" y="1340768"/>
            <a:ext cx="6437994" cy="4102203"/>
          </a:xfrm>
        </p:spPr>
        <p:txBody>
          <a:bodyPr>
            <a:normAutofit/>
          </a:bodyPr>
          <a:lstStyle/>
          <a:p>
            <a:pPr marL="342900" indent="-342900" algn="l">
              <a:buFont typeface="Arial" pitchFamily="34" charset="0"/>
              <a:buChar char="•"/>
            </a:pPr>
            <a:r>
              <a:rPr lang="cs-CZ" dirty="0" smtClean="0"/>
              <a:t>Vlastní</a:t>
            </a:r>
          </a:p>
          <a:p>
            <a:pPr marL="342900" indent="-342900" algn="l">
              <a:buFont typeface="Arial" pitchFamily="34" charset="0"/>
              <a:buChar char="•"/>
            </a:pPr>
            <a:r>
              <a:rPr lang="cs-CZ">
                <a:hlinkClick r:id="rId2"/>
              </a:rPr>
              <a:t>http://cs.wikipedia.org/wiki/Antivirov%C3%BD_program</a:t>
            </a:r>
            <a:endParaRPr lang="cs-CZ" dirty="0" smtClean="0"/>
          </a:p>
        </p:txBody>
      </p:sp>
    </p:spTree>
    <p:extLst>
      <p:ext uri="{BB962C8B-B14F-4D97-AF65-F5344CB8AC3E}">
        <p14:creationId xmlns:p14="http://schemas.microsoft.com/office/powerpoint/2010/main" val="35463171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p:txBody>
          <a:bodyPr>
            <a:normAutofit lnSpcReduction="10000"/>
          </a:bodyPr>
          <a:lstStyle/>
          <a:p>
            <a:pPr marL="45720" indent="0">
              <a:buNone/>
            </a:pPr>
            <a:r>
              <a:rPr lang="cs-CZ" dirty="0" smtClean="0"/>
              <a:t>Vytvořeno </a:t>
            </a:r>
            <a:r>
              <a:rPr lang="cs-CZ" dirty="0"/>
              <a:t>jako DUM do předmětu Práce na počítači na Základní Škole a Mateřské škole Mladá Boleslav, 17. listopadu 1325 příspěvková organizace, pro </a:t>
            </a:r>
            <a:r>
              <a:rPr lang="cs-CZ" dirty="0" smtClean="0"/>
              <a:t>5. </a:t>
            </a:r>
            <a:r>
              <a:rPr lang="cs-CZ" dirty="0"/>
              <a:t>ročník. </a:t>
            </a:r>
          </a:p>
          <a:p>
            <a:pPr marL="45720" indent="0">
              <a:buNone/>
            </a:pPr>
            <a:r>
              <a:rPr lang="cs-CZ" dirty="0"/>
              <a:t>•Materiál slouží k doplnění výkladu </a:t>
            </a:r>
            <a:r>
              <a:rPr lang="cs-CZ" dirty="0" smtClean="0"/>
              <a:t>práce s počítačem. </a:t>
            </a:r>
            <a:endParaRPr lang="cs-CZ" dirty="0"/>
          </a:p>
          <a:p>
            <a:pPr marL="45720" indent="0">
              <a:buNone/>
            </a:pPr>
            <a:r>
              <a:rPr lang="cs-CZ" dirty="0"/>
              <a:t>•Materiál doporučuji prezentovat pomocí dataprojektoru či interaktivní tabule. </a:t>
            </a:r>
          </a:p>
          <a:p>
            <a:pPr marL="45720" indent="0">
              <a:buNone/>
            </a:pPr>
            <a:r>
              <a:rPr lang="cs-CZ" dirty="0"/>
              <a:t>•Materiál byl vytvořen a pilotován v </a:t>
            </a:r>
            <a:r>
              <a:rPr lang="cs-CZ" dirty="0" smtClean="0"/>
              <a:t>II. </a:t>
            </a:r>
            <a:r>
              <a:rPr lang="cs-CZ" dirty="0"/>
              <a:t>pololetí školního roku </a:t>
            </a:r>
            <a:r>
              <a:rPr lang="cs-CZ" dirty="0" smtClean="0"/>
              <a:t>2012/2013 </a:t>
            </a:r>
            <a:endParaRPr lang="cs-CZ" dirty="0"/>
          </a:p>
          <a:p>
            <a:pPr marL="45720" indent="0">
              <a:buNone/>
            </a:pPr>
            <a:endParaRPr lang="cs-CZ" dirty="0"/>
          </a:p>
        </p:txBody>
      </p:sp>
    </p:spTree>
    <p:extLst>
      <p:ext uri="{BB962C8B-B14F-4D97-AF65-F5344CB8AC3E}">
        <p14:creationId xmlns:p14="http://schemas.microsoft.com/office/powerpoint/2010/main" val="2101854467"/>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2441</TotalTime>
  <Words>277</Words>
  <Application>Microsoft Office PowerPoint</Application>
  <PresentationFormat>Předvádění na obrazovce (4:3)</PresentationFormat>
  <Paragraphs>35</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Aerodynamika</vt:lpstr>
      <vt:lpstr>     </vt:lpstr>
      <vt:lpstr>Antivirový program</vt:lpstr>
      <vt:lpstr>K této úloze používá dvě metody</vt:lpstr>
      <vt:lpstr>Nebezpečné chování </vt:lpstr>
      <vt:lpstr>Testy antivirových programů </vt:lpstr>
      <vt:lpstr>Nejznámější antivirové programy</vt:lpstr>
      <vt:lpstr>Zdroje: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Vyhledávání na internetu</dc:title>
  <dc:creator>Duchacek</dc:creator>
  <cp:lastModifiedBy>Duchacek</cp:lastModifiedBy>
  <cp:revision>89</cp:revision>
  <dcterms:created xsi:type="dcterms:W3CDTF">2012-11-22T16:32:26Z</dcterms:created>
  <dcterms:modified xsi:type="dcterms:W3CDTF">2013-06-03T19:07:53Z</dcterms:modified>
</cp:coreProperties>
</file>