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72" r:id="rId5"/>
    <p:sldId id="27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start=114&amp;um=1&amp;sa=N&amp;biw=1366&amp;bih=653&amp;hl=cs&amp;tbm=isch&amp;tbnid=H0tBh4EYwjYc4M:&amp;imgrefurl=http://vlajky.yin.cz/p/palau/&amp;docid=NqOb8hUhYW_YHM&amp;imgurl=http://vlajky.yin.cz/p/palau/palau.png&amp;w=800&amp;h=500&amp;ei=AIyRUa2QPMOutAasuYCYCg&amp;zoom=1&amp;ved=1t:3588,r:18,s:100,i:58&amp;iact=rc&amp;dur=618&amp;page=7&amp;tbnh=177&amp;tbnw=254&amp;ndsp=20&amp;tx=84&amp;ty=97" TargetMode="External"/><Relationship Id="rId3" Type="http://schemas.openxmlformats.org/officeDocument/2006/relationships/hyperlink" Target="http://www.google.cz/imgres?start=134&amp;um=1&amp;sa=N&amp;biw=1366&amp;bih=653&amp;hl=cs&amp;tbm=isch&amp;tbnid=ZNPOKb66m8yOjM:&amp;imgrefurl=http://vlajky.yin.cz/t/tanzanie/&amp;docid=SAG33LaO6RyhTM&amp;imgurl=http://vlajky.yin.cz/t/tanzanie/tanzanie.png&amp;w=600&amp;h=400&amp;ei=AIyRUa2QPMOutAasuYCYCg&amp;zoom=1&amp;ved=1t:3588,r:47,s:100,i:145&amp;iact=rc&amp;dur=368&amp;page=8&amp;tbnh=177&amp;tbnw=266&amp;ndsp=21&amp;tx=136&amp;ty=103" TargetMode="External"/><Relationship Id="rId7" Type="http://schemas.openxmlformats.org/officeDocument/2006/relationships/hyperlink" Target="http://www.google.cz/imgres?start=114&amp;um=1&amp;sa=N&amp;biw=1366&amp;bih=653&amp;hl=cs&amp;tbm=isch&amp;tbnid=3_NkvD-sbLHpUM:&amp;imgrefurl=http://vlajky.yin.cz/b/bahamy/&amp;docid=UXDL3ImoisaYwM&amp;imgurl=http://vlajky.yin.cz/b/bahamy/bahamy.png&amp;w=600&amp;h=300&amp;ei=AIyRUa2QPMOutAasuYCYCg&amp;zoom=1&amp;ved=1t:3588,r:24,s:100,i:76&amp;iact=rc&amp;dur=317&amp;page=7&amp;tbnh=159&amp;tbnw=318&amp;ndsp=20&amp;tx=218&amp;ty=101" TargetMode="External"/><Relationship Id="rId2" Type="http://schemas.openxmlformats.org/officeDocument/2006/relationships/hyperlink" Target="http://www.web4all.ic.cz/img/vlajky.gif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google.cz/imgres?start=134&amp;um=1&amp;sa=N&amp;biw=1366&amp;bih=653&amp;hl=cs&amp;tbm=isch&amp;tbnid=lhtHoG544jNc8M:&amp;imgrefurl=http://statni.vlajky.org/afrika/svazijsko.php&amp;docid=45xHnHRqtWNkCM&amp;imgurl=http://statni.vlajky.org/nahled-velky/svazijsko.png&amp;w=600&amp;h=400&amp;ei=AIyRUa2QPMOutAasuYCYCg&amp;zoom=1&amp;ved=1t:3588,r:35,s:100,i:109&amp;iact=rc&amp;dur=211&amp;page=8&amp;tbnh=183&amp;tbnw=275&amp;ndsp=21&amp;tx=170&amp;ty=122" TargetMode="External"/><Relationship Id="rId5" Type="http://schemas.openxmlformats.org/officeDocument/2006/relationships/hyperlink" Target="http://www.google.cz/imgres?start=134&amp;um=1&amp;sa=N&amp;biw=1366&amp;bih=653&amp;hl=cs&amp;tbm=isch&amp;tbnid=zxF646ObEEMHKM:&amp;imgrefurl=http://vlajky-statu.luksoft.cz/oceanie/vlajka_dominiky.php&amp;docid=s2HcAqibENTWLM&amp;itg=1&amp;imgurl=http://vlajky-statu.luksoft.cz/nahled-velky/vlajka_dominiky.jpg&amp;w=600&amp;h=300&amp;ei=AIyRUa2QPMOutAasuYCYCg&amp;zoom=1&amp;ved=1t:3588,r:44,s:100,i:136&amp;iact=rc&amp;dur=353&amp;page=8&amp;tbnh=87&amp;tbnw=174&amp;ndsp=21&amp;tx=44&amp;ty=68" TargetMode="External"/><Relationship Id="rId4" Type="http://schemas.openxmlformats.org/officeDocument/2006/relationships/hyperlink" Target="http://www.google.cz/imgres?start=134&amp;um=1&amp;sa=N&amp;biw=1366&amp;bih=653&amp;hl=cs&amp;tbm=isch&amp;tbnid=7JCRAozxCvz6nM:&amp;imgrefurl=http://www.11zsmost.cz/cd-evropa/cdevropa/inc/vlajky/turecko.htm&amp;docid=uSbgatCzmfcRCM&amp;imgurl=http://www.11zsmost.cz/cd-evropa/cdevropa/pic/vlajky/velke/turecko.gif&amp;w=388&amp;h=260&amp;ei=AIyRUa2QPMOutAasuYCYCg&amp;zoom=1&amp;ved=1t:3588,r:51,s:100,i:157&amp;iact=rc&amp;dur=279&amp;page=8&amp;tbnh=167&amp;tbnw=272&amp;ndsp=21&amp;tx=170&amp;ty=53" TargetMode="External"/><Relationship Id="rId9" Type="http://schemas.openxmlformats.org/officeDocument/2006/relationships/hyperlink" Target="http://www.google.cz/imgres?start=114&amp;um=1&amp;sa=N&amp;biw=1366&amp;bih=653&amp;hl=cs&amp;tbm=isch&amp;tbnid=ELtlmabPkSNDzM:&amp;imgrefurl=http://www.11zsmost.cz/cd-evropa/cdevropa/inc/vlajky/ukrajina.htm&amp;docid=J_HSGz2JdvG_kM&amp;imgurl=http://www.11zsmost.cz/cd-evropa/cdevropa/pic/vlajky/velke/ukrajina.gif&amp;w=388&amp;h=260&amp;ei=AIyRUa2QPMOutAasuYCYCg&amp;zoom=1&amp;ved=1t:3588,r:14,s:100,i:46&amp;iact=rc&amp;dur=351&amp;page=7&amp;tbnh=181&amp;tbnw=270&amp;ndsp=20&amp;tx=212&amp;ty=99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Poznávačka</a:t>
            </a:r>
            <a:r>
              <a:rPr lang="cs-CZ" dirty="0" smtClean="0"/>
              <a:t> vlajky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VY_32_INOVACE_55_Poznávačka_vlajky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523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800" dirty="0" smtClean="0"/>
              <a:t>Najdi název státu k prezentovaným vlajkám. Odpovědi si zapisujte do textového dokumentu, který odešlete na školní mail. Nezapomeňte na podpis.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14" descr="https://encrypted-tbn2.gstatic.com/images?q=tbn:ANd9GcSDyxqJRqXlJQ-0sGNZWGEWu1u61tZlgnCoO7BMPuUF8selci0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1281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s://encrypted-tbn1.gstatic.com/images?q=tbn:ANd9GcSmQzaKzcGCQUiGScPW1kb_-WV0DR5Sv4fs64muC4B0PASFS-mqm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941232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s://encrypted-tbn0.gstatic.com/images?q=tbn:ANd9GcQrAbmV6BbvnoE24CLyl4Pzy50m-3BF4MVHeeM6ZL4GxRxDK-n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271" y="3861048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ttp://www.vlajky-statu.cz/data/vlajky/vlajka-severni-korea-200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2" y="3861048"/>
            <a:ext cx="2598783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285293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24128" y="285293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580526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76156" y="5805264"/>
            <a:ext cx="927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http://www.11zsmost.cz/cd-evropa/cdevropa/pic/vlajky/velke/ukrajin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3695700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vlajky.yin.cz/d/dominika/domini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22" y="4221088"/>
            <a:ext cx="3810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statni.vlajky.org/nahled-velky/svazijsko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91954"/>
            <a:ext cx="3631889" cy="242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595" y="4113076"/>
            <a:ext cx="3181536" cy="2121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34290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342900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623410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31960" y="6418766"/>
            <a:ext cx="56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714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 fontScale="40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www.web4all.ic.cz/img/vlajky.gif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http://www.google.cz/imgres?start=134&amp;um=1&amp;sa=N&amp;biw=1366&amp;bih=653&amp;hl=cs&amp;tbm=isch&amp;tbnid=ZNPOKb66m8yOjM:&amp;imgrefurl=http://vlajky.yin.cz/t/tanzanie/&amp;docid=SAG33LaO6RyhTM&amp;imgurl=http://</a:t>
            </a:r>
            <a:r>
              <a:rPr lang="cs-CZ" dirty="0" smtClean="0">
                <a:hlinkClick r:id="rId3"/>
              </a:rPr>
              <a:t>vlajky.yin.cz/t/tanzanie/tanzanie.png&amp;w=600&amp;h=400&amp;ei=AIyRUa2QPMOutAasuYCYCg&amp;zoom=1&amp;ved=1t:3588,r:47,s:100,i:145&amp;iact=rc&amp;dur=368&amp;page=8&amp;tbnh=177&amp;tbnw=266&amp;ndsp=21&amp;tx=136&amp;ty=103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http://www.google.cz/imgres?start=134&amp;um=1&amp;sa=N&amp;biw=1366&amp;bih=653&amp;hl=cs&amp;tbm=isch&amp;tbnid=7JCRAozxCvz6nM:&amp;imgrefurl=http://www.11zsmost.cz/cd-evropa/cdevropa/inc/vlajky/turecko.htm&amp;docid=uSbgatCzmfcRCM&amp;imgurl=http://</a:t>
            </a:r>
            <a:r>
              <a:rPr lang="cs-CZ" dirty="0" smtClean="0">
                <a:hlinkClick r:id="rId4"/>
              </a:rPr>
              <a:t>www.11zsmost.cz/cd-evropa/cdevropa/pic/vlajky/velke/turecko.gif&amp;w=388&amp;h=260&amp;ei=AIyRUa2QPMOutAasuYCYCg&amp;zoom=1&amp;ved=1t:3588,r:51,s:100,i:157&amp;iact=rc&amp;dur=279&amp;page=8&amp;tbnh=167&amp;tbnw=272&amp;ndsp=21&amp;tx=170&amp;ty=53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http://www.google.cz/imgres?start=134&amp;um=1&amp;sa=N&amp;biw=1366&amp;bih=653&amp;hl=cs&amp;tbm=isch&amp;tbnid=zxF646ObEEMHKM:&amp;imgrefurl=http://vlajky-statu.luksoft.cz/oceanie/vlajka_dominiky.php&amp;docid=s2HcAqibENTWLM&amp;itg=1&amp;imgurl=http://</a:t>
            </a:r>
            <a:r>
              <a:rPr lang="cs-CZ" dirty="0" smtClean="0">
                <a:hlinkClick r:id="rId5"/>
              </a:rPr>
              <a:t>vlajky-statu.luksoft.cz/nahled-velky/vlajka_dominiky.jpg&amp;w=600&amp;h=300&amp;ei=AIyRUa2QPMOutAasuYCYCg&amp;zoom=1&amp;ved=1t:3588,r:44,s:100,i:136&amp;iact=rc&amp;dur=353&amp;page=8&amp;tbnh=87&amp;tbnw=174&amp;ndsp=21&amp;tx=44&amp;ty=68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http://www.google.cz/imgres?start=134&amp;um=1&amp;sa=N&amp;biw=1366&amp;bih=653&amp;hl=cs&amp;tbm=isch&amp;tbnid=lhtHoG544jNc8M:&amp;imgrefurl=http://statni.vlajky.org/afrika/svazijsko.php&amp;docid=45xHnHRqtWNkCM&amp;imgurl=http://</a:t>
            </a:r>
            <a:r>
              <a:rPr lang="cs-CZ" dirty="0" smtClean="0">
                <a:hlinkClick r:id="rId6"/>
              </a:rPr>
              <a:t>statni.vlajky.org/nahled-velky/svazijsko.png&amp;w=600&amp;h=400&amp;ei=AIyRUa2QPMOutAasuYCYCg&amp;zoom=1&amp;ved=1t:3588,r:35,s:100,i:109&amp;iact=rc&amp;dur=211&amp;page=8&amp;tbnh=183&amp;tbnw=275&amp;ndsp=21&amp;tx=170&amp;ty=122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http://www.google.cz/imgres?start=114&amp;um=1&amp;sa=N&amp;biw=1366&amp;bih=653&amp;hl=cs&amp;tbm=isch&amp;tbnid=3_NkvD-sbLHpUM:&amp;imgrefurl=http://vlajky.yin.cz/b/bahamy/&amp;docid=UXDL3ImoisaYwM&amp;imgurl=http://</a:t>
            </a:r>
            <a:r>
              <a:rPr lang="cs-CZ" dirty="0" smtClean="0">
                <a:hlinkClick r:id="rId7"/>
              </a:rPr>
              <a:t>vlajky.yin.cz/b/bahamy/bahamy.png&amp;w=600&amp;h=300&amp;ei=AIyRUa2QPMOutAasuYCYCg&amp;zoom=1&amp;ved=1t:3588,r:24,s:100,i:76&amp;iact=rc&amp;dur=317&amp;page=7&amp;tbnh=159&amp;tbnw=318&amp;ndsp=20&amp;tx=218&amp;ty=101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8"/>
              </a:rPr>
              <a:t>http://www.google.cz/imgres?start=114&amp;um=1&amp;sa=N&amp;biw=1366&amp;bih=653&amp;hl=cs&amp;tbm=isch&amp;tbnid=H0tBh4EYwjYc4M:&amp;imgrefurl=http://vlajky.yin.cz/p/palau/&amp;docid=NqOb8hUhYW_YHM&amp;imgurl=http://</a:t>
            </a:r>
            <a:r>
              <a:rPr lang="cs-CZ" dirty="0" smtClean="0">
                <a:hlinkClick r:id="rId8"/>
              </a:rPr>
              <a:t>vlajky.yin.cz/p/palau/palau.png&amp;w=800&amp;h=500&amp;ei=AIyRUa2QPMOutAasuYCYCg&amp;zoom=1&amp;ved=1t:3588,r:18,s:100,i:58&amp;iact=rc&amp;dur=618&amp;page=7&amp;tbnh=177&amp;tbnw=254&amp;ndsp=20&amp;tx=84&amp;ty=97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9"/>
              </a:rPr>
              <a:t>http://www.google.cz/imgres?start=114&amp;um=1&amp;sa=N&amp;biw=1366&amp;bih=653&amp;hl=cs&amp;tbm=isch&amp;tbnid=ELtlmabPkSNDzM:&amp;imgrefurl=http://www.11zsmost.cz/cd-evropa/cdevropa/inc/vlajky/ukrajina.htm&amp;docid=J_HSGz2JdvG_kM&amp;imgurl=http://www.11zsmost.cz/cd-evropa/cdevropa/pic/vlajky/velke/ukrajina.gif&amp;w=388&amp;h=260&amp;ei=AIyRUa2QPMOutAasuYCYCg&amp;zoom=1&amp;ved=1t:3588,r:14,s:100,i:46&amp;iact=rc&amp;dur=351&amp;page=7&amp;tbnh=181&amp;tbnw=270&amp;ndsp=20&amp;tx=212&amp;ty=99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</a:t>
            </a:r>
            <a:r>
              <a:rPr lang="cs-CZ"/>
              <a:t>pro </a:t>
            </a:r>
            <a:r>
              <a:rPr lang="cs-CZ" dirty="0"/>
              <a:t>4</a:t>
            </a:r>
            <a:r>
              <a:rPr lang="cs-CZ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2484</TotalTime>
  <Words>201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     </vt:lpstr>
      <vt:lpstr>Najdi název státu k prezentovaným vlajkám. Odpovědi si zapisujte do textového dokumentu, který odešlete na školní mail. Nezapomeňte na podpis. </vt:lpstr>
      <vt:lpstr>Prezentace aplikace PowerPoint</vt:lpstr>
      <vt:lpstr>Prezentace aplikace PowerPoint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96</cp:revision>
  <dcterms:created xsi:type="dcterms:W3CDTF">2012-11-22T16:32:26Z</dcterms:created>
  <dcterms:modified xsi:type="dcterms:W3CDTF">2013-06-03T19:09:30Z</dcterms:modified>
</cp:coreProperties>
</file>