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2" r:id="rId5"/>
    <p:sldId id="273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start=110&amp;um=1&amp;sa=N&amp;hl=cs&amp;biw=1366&amp;bih=653&amp;tbm=isch&amp;tbnid=78rZV8jI73gQLM:&amp;imgrefurl=http://technet.idnes.cz/nechte-harddisk-at-vam-sam-predem-rekne-ze-konci-fro-/software.aspx?c=A100430_142410_software_vse&amp;docid=WsRN-JGd34tYKM&amp;imgurl=http://i.idnes.cz/07/072/cl6/VSE1c6d31_pevny_disk.jpg&amp;w=630&amp;h=419&amp;ei=8Y2RUbDUH8eDtAbWuICYAQ&amp;zoom=1&amp;ved=1t:3588,r:15,s:100,i:49&amp;iact=rc&amp;dur=549&amp;page=6&amp;tbnh=175&amp;tbnw=275&amp;ndsp=22&amp;tx=162&amp;ty=93" TargetMode="External"/><Relationship Id="rId2" Type="http://schemas.openxmlformats.org/officeDocument/2006/relationships/hyperlink" Target="http://www.google.cz/imgres?um=1&amp;hl=cs&amp;biw=1366&amp;bih=653&amp;tbm=isch&amp;tbnid=4cor1CCGOO3TdM:&amp;imgrefurl=http://www.recover-files.de/recover-deleted-files-from-ssd.html&amp;docid=JDGJpXYDuJRiAM&amp;imgurl=http://www.recover-files.de/images/recover-deleted-files-from-ssd-drives.jpg&amp;w=336&amp;h=400&amp;ei=VI6RUYHaPNDysgbSw4HABQ&amp;zoom=1&amp;ved=1t:3588,r:19,s:0,i:178&amp;iact=rc&amp;dur=707&amp;page=2&amp;tbnh=189&amp;tbnw=201&amp;start=17&amp;ndsp=21&amp;tx=73&amp;ty=29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cs.wikipedia.org/wiki/Pevn%C3%BD_disk" TargetMode="External"/><Relationship Id="rId4" Type="http://schemas.openxmlformats.org/officeDocument/2006/relationships/hyperlink" Target="http://www.google.cz/imgres?um=1&amp;sa=N&amp;hl=cs&amp;biw=1366&amp;bih=653&amp;tbm=isch&amp;tbnid=uvc7FxSHTI7Y6M:&amp;imgrefurl=http://www.gizmowatch.com/entry/worlds-first-ever-300gb-25-hard-disk-drive-by-fujitsu/&amp;docid=Fo8bhAbV7bfnaM&amp;imgurl=http://www.instablogsimages.com/images/2006/12/12/hard-disk-drive-mhx2300bt_58.jpg&amp;w=425&amp;h=372&amp;ei=b42RUdmDMcPRtAa35oDwAg&amp;zoom=1&amp;ved=1t:3588,r:42,s:0,i:222&amp;iact=rc&amp;dur=344&amp;page=3&amp;tbnh=179&amp;tbnw=187&amp;start=40&amp;ndsp=23&amp;tx=91&amp;ty=56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Pevný disk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VY_32_INOVACE_56_Pevný_disk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800" dirty="0" smtClean="0"/>
              <a:t>Pevný disk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068960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Pevný disk</a:t>
            </a:r>
            <a:r>
              <a:rPr lang="cs-CZ" dirty="0"/>
              <a:t> (zkratka </a:t>
            </a:r>
            <a:r>
              <a:rPr lang="cs-CZ" b="1" dirty="0"/>
              <a:t>HDD</a:t>
            </a:r>
            <a:r>
              <a:rPr lang="cs-CZ" dirty="0"/>
              <a:t>, </a:t>
            </a:r>
            <a:r>
              <a:rPr lang="cs-CZ" dirty="0" smtClean="0"/>
              <a:t>anglicky</a:t>
            </a:r>
            <a:r>
              <a:rPr lang="cs-CZ" dirty="0"/>
              <a:t> </a:t>
            </a:r>
            <a:r>
              <a:rPr lang="cs-CZ" b="1" dirty="0"/>
              <a:t>H</a:t>
            </a:r>
            <a:r>
              <a:rPr lang="cs-CZ" dirty="0"/>
              <a:t>ard </a:t>
            </a:r>
            <a:r>
              <a:rPr lang="cs-CZ" b="1" dirty="0"/>
              <a:t>D</a:t>
            </a:r>
            <a:r>
              <a:rPr lang="cs-CZ" dirty="0"/>
              <a:t>isk </a:t>
            </a:r>
            <a:r>
              <a:rPr lang="cs-CZ" b="1" dirty="0"/>
              <a:t>D</a:t>
            </a:r>
            <a:r>
              <a:rPr lang="cs-CZ" dirty="0"/>
              <a:t>rive) je zařízení, které se používá v počítačích a ve spotřební </a:t>
            </a:r>
            <a:r>
              <a:rPr lang="cs-CZ" dirty="0" smtClean="0"/>
              <a:t>elektronice.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548" y="4149080"/>
            <a:ext cx="4404927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168039" y="4759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Označení pevný disk, se v češtině uchytilo jako obecný pojem</a:t>
            </a:r>
          </a:p>
        </p:txBody>
      </p:sp>
      <p:pic>
        <p:nvPicPr>
          <p:cNvPr id="2073" name="Picture 25" descr="http://www.instablogsimages.com/images/2006/12/12/hard-disk-drive-mhx2300bt_5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3903"/>
            <a:ext cx="4896544" cy="428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39145" y="3356992"/>
            <a:ext cx="68407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Protože pevné disky obsahují pohyblivé mechanické součásti, jsou náchylnější k poruchám než jiné součásti počítače. Zvláště s běžícími disky je třeba zacházet velmi opatrně. Při mechanickém rázu (impulsu síly) se může čtecí hlava dotknout povrchu plotny, jejíž záznamová vrstva je velice citlivá na mechanické poškození a proto se poškozená oblast stane nečitelnou a data či celý disk jsou zničena.</a:t>
            </a:r>
          </a:p>
          <a:p>
            <a:r>
              <a:rPr lang="cs-CZ" dirty="0"/>
              <a:t>Částečnou ochranou proti nárazu hlaviček do povrchu disku je tzv. </a:t>
            </a:r>
            <a:r>
              <a:rPr lang="cs-CZ" b="1" dirty="0"/>
              <a:t>parkování</a:t>
            </a:r>
            <a:r>
              <a:rPr lang="cs-CZ" dirty="0"/>
              <a:t> čtecích hlav. Při vypnutí disku se automaticky uloží hlavy mimo datovou oblast. </a:t>
            </a:r>
          </a:p>
        </p:txBody>
      </p:sp>
      <p:pic>
        <p:nvPicPr>
          <p:cNvPr id="7179" name="Picture 11" descr="http://i.idnes.cz/07/072/cl6/VSE1c6d31_pevny_dis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89" y="332656"/>
            <a:ext cx="4248472" cy="282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71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11560" y="3140968"/>
            <a:ext cx="5184576" cy="2952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Solid-</a:t>
            </a:r>
            <a:r>
              <a:rPr lang="cs-CZ" b="1" dirty="0" err="1"/>
              <a:t>state</a:t>
            </a:r>
            <a:r>
              <a:rPr lang="cs-CZ" b="1" dirty="0"/>
              <a:t> drive</a:t>
            </a:r>
            <a:r>
              <a:rPr lang="cs-CZ" dirty="0"/>
              <a:t> (zkratka SSD) je typ datového média, který ukládá data na </a:t>
            </a:r>
            <a:r>
              <a:rPr lang="cs-CZ" dirty="0" err="1"/>
              <a:t>flash</a:t>
            </a:r>
            <a:r>
              <a:rPr lang="cs-CZ" dirty="0"/>
              <a:t> paměť. Na rozdíl od klasických pevných disků neobsahuje pohyblivé mechanické části a má mnohem nižší spotřebu elektrické energie (příkon). SSD emuluje rozhraní používané pro pevné disky (typicky SATA nebo ATA), aby je mohl snadno nahradit. SSD mají výrazně nižší latenci a tím snadno dosahují vyšších rychlostí při čtení, než nabízí pevné disky.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Alternativy</a:t>
            </a:r>
            <a:endParaRPr lang="cs-CZ" dirty="0"/>
          </a:p>
        </p:txBody>
      </p:sp>
      <p:pic>
        <p:nvPicPr>
          <p:cNvPr id="9218" name="Picture 2" descr="http://www.recover-files.de/images/recover-deleted-files-from-ssd-driv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03493"/>
            <a:ext cx="32004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92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 fontScale="55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http://www.google.cz/imgres?um=1&amp;hl=cs&amp;biw=1366&amp;bih=653&amp;tbm=isch&amp;tbnid=4cor1CCGOO3TdM:&amp;imgrefurl=http://www.recover-files.de/recover-deleted-files-from-ssd.html&amp;docid=JDGJpXYDuJRiAM&amp;imgurl=http://</a:t>
            </a:r>
            <a:r>
              <a:rPr lang="cs-CZ" dirty="0" smtClean="0">
                <a:hlinkClick r:id="rId2"/>
              </a:rPr>
              <a:t>www.recover-files.de/images/recover-deleted-files-from-ssd-drives.jpg&amp;w=336&amp;h=400&amp;ei=VI6RUYHaPNDysgbSw4HABQ&amp;zoom=1&amp;ved=1t:3588,r:19,s:0,i:178&amp;iact=rc&amp;dur=707&amp;page=2&amp;tbnh=189&amp;tbnw=201&amp;start=17&amp;ndsp=21&amp;tx=73&amp;ty=29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start=110&amp;um=1&amp;sa=N&amp;hl=cs&amp;biw=1366&amp;bih=653&amp;tbm=isch&amp;tbnid=78rZV8jI73gQLM:&amp;imgrefurl=http://technet.idnes.cz/nechte-harddisk-at-vam-sam-predem-rekne-ze-konci-fro-/software.aspx%3Fc%3DA100430_142410_software_vse&amp;docid=WsRN-JGd34tYKM&amp;imgurl=http://</a:t>
            </a:r>
            <a:r>
              <a:rPr lang="cs-CZ" dirty="0" smtClean="0">
                <a:hlinkClick r:id="rId3"/>
              </a:rPr>
              <a:t>i.idnes.cz/07/072/cl6/VSE1c6d31_pevny_disk.jpg&amp;w=630&amp;h=419&amp;ei=8Y2RUbDUH8eDtAbWuICYAQ&amp;zoom=1&amp;ved=1t:3588,r:15,s:100,i:49&amp;iact=rc&amp;dur=549&amp;page=6&amp;tbnh=175&amp;tbnw=275&amp;ndsp=22&amp;tx=162&amp;ty=93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http://www.google.cz/imgres?um=1&amp;sa=N&amp;hl=cs&amp;biw=1366&amp;bih=653&amp;tbm=isch&amp;tbnid=uvc7FxSHTI7Y6M:&amp;imgrefurl=http://www.gizmowatch.com/entry/worlds-first-ever-300gb-25-hard-disk-drive-by-fujitsu/&amp;docid=Fo8bhAbV7bfnaM&amp;imgurl=http://</a:t>
            </a:r>
            <a:r>
              <a:rPr lang="cs-CZ" dirty="0" smtClean="0">
                <a:hlinkClick r:id="rId4"/>
              </a:rPr>
              <a:t>www.instablogsimages.com/images/2006/12/12/hard-disk-drive-mhx2300bt_58.jpg&amp;w=425&amp;h=372&amp;ei=b42RUdmDMcPRtAa35oDwAg&amp;zoom=1&amp;ved=1t:3588,r:42,s:0,i:222&amp;iact=rc&amp;dur=344&amp;page=3&amp;tbnh=179&amp;tbnw=187&amp;start=40&amp;ndsp=23&amp;tx=91&amp;ty=56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5"/>
              </a:rPr>
              <a:t>http://cs.wikipedia.org/wiki/Pevn%C3%BD_disk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2491</TotalTime>
  <Words>221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Pevný disk</vt:lpstr>
      <vt:lpstr>Prezentace aplikace PowerPoint</vt:lpstr>
      <vt:lpstr>Prezentace aplikace PowerPoint</vt:lpstr>
      <vt:lpstr>Alternativy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97</cp:revision>
  <dcterms:created xsi:type="dcterms:W3CDTF">2012-11-22T16:32:26Z</dcterms:created>
  <dcterms:modified xsi:type="dcterms:W3CDTF">2013-06-03T19:09:52Z</dcterms:modified>
</cp:coreProperties>
</file>