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74" r:id="rId4"/>
    <p:sldId id="271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Ukládání dat z internetu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VY_32_INOVACE_57_Ukládání_dat_z_internetu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800" dirty="0" smtClean="0"/>
              <a:t>Uložit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3068960"/>
            <a:ext cx="69847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Každá www stránka, kterou si otevřete prostřednictvím svého prohlížeče, je vám k dispozici pouze do doby než přejdete na jinou stránku nebo dokud nevypnete prohlížeč. Pokud potřebujete určité informace uchovat, můžete uložit informaci na pevný disk.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Uložit kompletní stránku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3534195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U internetového prohlížeče Google Chrom je postup následující:</a:t>
            </a:r>
          </a:p>
          <a:p>
            <a:pPr marL="45720" indent="0">
              <a:buNone/>
            </a:pPr>
            <a:r>
              <a:rPr lang="cs-CZ" dirty="0" smtClean="0"/>
              <a:t>Klikněte pravým tlačítkem na libovolné místo na stránce a zvolte položku Uložit jako, pak vyberte požadovaný typ uložení a uložte. Po ukončení návštěvy této stránky můžete kdykoliv uloženou stránku otevřít (i bez přístupu na internet)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08720"/>
            <a:ext cx="5454377" cy="262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903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</a:t>
            </a:r>
            <a:r>
              <a:rPr lang="cs-CZ"/>
              <a:t>pro </a:t>
            </a:r>
            <a:r>
              <a:rPr lang="cs-CZ" dirty="0"/>
              <a:t>4</a:t>
            </a:r>
            <a:r>
              <a:rPr lang="cs-CZ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2506</TotalTime>
  <Words>193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  </vt:lpstr>
      <vt:lpstr>Uložit</vt:lpstr>
      <vt:lpstr>Uložit kompletní stránku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99</cp:revision>
  <dcterms:created xsi:type="dcterms:W3CDTF">2012-11-22T16:32:26Z</dcterms:created>
  <dcterms:modified xsi:type="dcterms:W3CDTF">2013-06-03T19:10:20Z</dcterms:modified>
</cp:coreProperties>
</file>