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71" r:id="rId4"/>
    <p:sldId id="26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1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C0AD686-6DE8-4015-8062-B8B5A0EE6E1C}" type="datetimeFigureOut">
              <a:rPr lang="cs-CZ" smtClean="0"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E285FCD-A556-4CB3-A373-7F084D1C9C1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1115616" y="2420888"/>
            <a:ext cx="6696744" cy="352839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Spojovačka</a:t>
            </a:r>
            <a:r>
              <a:rPr lang="cs-CZ" dirty="0" smtClean="0"/>
              <a:t> test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Autor:  Mgr. Jan Duchek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VY_32_INOVACE_59_Spojovačka_test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2" descr="http://www.zsbochov.cz/_DUM/logo_D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44" y="0"/>
            <a:ext cx="9144000" cy="237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054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1187624" y="3068960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5837"/>
            <a:ext cx="4968552" cy="6411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840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0"/>
            <a:ext cx="5472608" cy="836712"/>
          </a:xfrm>
        </p:spPr>
        <p:txBody>
          <a:bodyPr/>
          <a:lstStyle/>
          <a:p>
            <a:pPr marL="0" indent="0" algn="l">
              <a:buNone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340768"/>
            <a:ext cx="6437994" cy="4102203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lastní</a:t>
            </a:r>
          </a:p>
        </p:txBody>
      </p:sp>
    </p:spTree>
    <p:extLst>
      <p:ext uri="{BB962C8B-B14F-4D97-AF65-F5344CB8AC3E}">
        <p14:creationId xmlns:p14="http://schemas.microsoft.com/office/powerpoint/2010/main" val="35463171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 smtClean="0"/>
              <a:t>Vytvořeno </a:t>
            </a:r>
            <a:r>
              <a:rPr lang="cs-CZ" dirty="0"/>
              <a:t>jako DUM do předmětu Práce na počítači na Základní Škole a Mateřské škole Mladá Boleslav, 17. listopadu 1325 příspěvková organizace, pro </a:t>
            </a:r>
            <a:r>
              <a:rPr lang="cs-CZ" dirty="0" smtClean="0"/>
              <a:t>5. </a:t>
            </a:r>
            <a:r>
              <a:rPr lang="cs-CZ" dirty="0"/>
              <a:t>ročník. </a:t>
            </a:r>
          </a:p>
          <a:p>
            <a:pPr marL="45720" indent="0">
              <a:buNone/>
            </a:pPr>
            <a:r>
              <a:rPr lang="cs-CZ" dirty="0"/>
              <a:t>•Materiál slouží k doplnění výkladu </a:t>
            </a:r>
            <a:r>
              <a:rPr lang="cs-CZ" dirty="0" smtClean="0"/>
              <a:t>práce s počítačem. </a:t>
            </a:r>
            <a:endParaRPr lang="cs-CZ" dirty="0"/>
          </a:p>
          <a:p>
            <a:pPr marL="45720" indent="0">
              <a:buNone/>
            </a:pPr>
            <a:r>
              <a:rPr lang="cs-CZ" dirty="0"/>
              <a:t>•Materiál doporučuji prezentovat pomocí dataprojektoru či interaktivní tabule. </a:t>
            </a:r>
          </a:p>
          <a:p>
            <a:pPr marL="45720" indent="0">
              <a:buNone/>
            </a:pPr>
            <a:r>
              <a:rPr lang="cs-CZ" dirty="0"/>
              <a:t>•Materiál byl vytvořen a pilotován v </a:t>
            </a:r>
            <a:r>
              <a:rPr lang="cs-CZ" dirty="0" smtClean="0"/>
              <a:t>II. </a:t>
            </a:r>
            <a:r>
              <a:rPr lang="cs-CZ" dirty="0"/>
              <a:t>pololetí školního </a:t>
            </a:r>
            <a:r>
              <a:rPr lang="cs-CZ"/>
              <a:t>roku </a:t>
            </a:r>
            <a:r>
              <a:rPr lang="cs-CZ" smtClean="0"/>
              <a:t>2012/2013 </a:t>
            </a:r>
            <a:endParaRPr lang="cs-CZ" dirty="0"/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1854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2878</TotalTime>
  <Words>98</Words>
  <Application>Microsoft Office PowerPoint</Application>
  <PresentationFormat>Předvádění na obrazovce (4:3)</PresentationFormat>
  <Paragraphs>16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Aerodynamika</vt:lpstr>
      <vt:lpstr>     </vt:lpstr>
      <vt:lpstr>Prezentace aplikace PowerPoint</vt:lpstr>
      <vt:lpstr>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na internetu</dc:title>
  <dc:creator>Duchacek</dc:creator>
  <cp:lastModifiedBy>Duchacek</cp:lastModifiedBy>
  <cp:revision>103</cp:revision>
  <dcterms:created xsi:type="dcterms:W3CDTF">2012-11-22T16:32:26Z</dcterms:created>
  <dcterms:modified xsi:type="dcterms:W3CDTF">2013-06-03T19:11:32Z</dcterms:modified>
</cp:coreProperties>
</file>