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64" r:id="rId4"/>
    <p:sldId id="260" r:id="rId5"/>
    <p:sldId id="265" r:id="rId6"/>
    <p:sldId id="266" r:id="rId7"/>
    <p:sldId id="267" r:id="rId8"/>
    <p:sldId id="263" r:id="rId9"/>
    <p:sldId id="268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C1A5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vyukovematerialy.cz/fyzika/7/kapaliny/vztlakka.htm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265912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VY_32_INOVACE_10B_19_Potápění, plování a vznášení se těles v kapalině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20.5.2013 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slouží k výkladu a zápisu daného učiva. Prezentace obsahuje                i popis prováděných pokusů.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2924"/>
            <a:ext cx="6500858" cy="6855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0" y="2000240"/>
            <a:ext cx="9072626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POTÁPĚNÍ, PLOVÁNÍ 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VZNÁŠENÍ SE TĚLES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KAPALINĚ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357158" y="2214554"/>
            <a:ext cx="8358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 uvolnění závaží klesne ke dnu, zátka stoupá k hladině  vody a mikrotenový sáček s vodou nemění svou polohu.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3857628"/>
            <a:ext cx="6067425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428604"/>
            <a:ext cx="83582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 čtyřlitrové lahve s vodou nalij vodu. Ve stejné hloubce pod hladinou vody postupně přidrž ocelové závaží, mikrotenový sáček s vodou a korkovou zátku.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Pozoruj,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co se stane po uvolnění s danými předměty.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5072074"/>
            <a:ext cx="10086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ocelové</a:t>
            </a:r>
          </a:p>
          <a:p>
            <a:r>
              <a:rPr lang="cs-CZ" sz="2000" b="1" dirty="0" smtClean="0"/>
              <a:t>závaží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86116" y="3357562"/>
            <a:ext cx="15384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voda v sáčku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786578" y="5214950"/>
            <a:ext cx="7064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voda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29454" y="3929066"/>
            <a:ext cx="16444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korková zátka</a:t>
            </a:r>
            <a:endParaRPr lang="cs-CZ" sz="2000" b="1" dirty="0"/>
          </a:p>
        </p:txBody>
      </p:sp>
      <p:cxnSp>
        <p:nvCxnSpPr>
          <p:cNvPr id="10" name="Přímá spojovací čára 9"/>
          <p:cNvCxnSpPr/>
          <p:nvPr/>
        </p:nvCxnSpPr>
        <p:spPr>
          <a:xfrm rot="5400000">
            <a:off x="3572662" y="4214024"/>
            <a:ext cx="1000132" cy="1588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060049" y="0"/>
            <a:ext cx="10839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POKUS</a:t>
            </a:r>
            <a:endParaRPr lang="cs-CZ" sz="2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285728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Jaké síly působí na ponořená tělesa?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000108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ponořená tělesa působí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gravitační síla a vztlaková síla.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2071678"/>
            <a:ext cx="37862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Gravitační síla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	         </a:t>
            </a:r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m=V.</a:t>
            </a:r>
            <a:r>
              <a:rPr lang="el-GR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ρ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t</a:t>
            </a:r>
          </a:p>
          <a:p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V.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.g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628" y="2071678"/>
            <a:ext cx="36012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Vztlaková síla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=V.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	</a:t>
            </a:r>
            <a:endParaRPr lang="cs-CZ" sz="2400" i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4500570"/>
            <a:ext cx="8358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obou vztazích je V a g stejné. Pro porovnání velikostí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Fvz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jsou rozhodující hustoty </a:t>
            </a:r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ρ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ρ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20" y="3929066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Porovnáním těchto sil docházíme k závěru 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 rot="5400000">
            <a:off x="-177833" y="2749545"/>
            <a:ext cx="1071570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 flipH="1" flipV="1">
            <a:off x="4358480" y="2642388"/>
            <a:ext cx="1000132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4282" y="1142984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hustota oceli 7800kg/m³ &gt; hustota vody 1000kg/m³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1643050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Fg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&gt;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Fvz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71670" y="1643050"/>
            <a:ext cx="6910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Arial" pitchFamily="34" charset="0"/>
              </a:rPr>
              <a:t>→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výsledná síla F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obou sil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má směr svislý dolů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20" y="2143116"/>
            <a:ext cx="4929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Ocelové závaží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klesá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ke dnu.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572008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hustota korku 2500kg/m³ &gt; hustota vody 1000kg/m³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5720" y="2857496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hustota vody 1000kg/m³ = hustota vody 1000kg/m³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2844" y="5072074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Fg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&lt;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Fvz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58" y="3357562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Fg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Fvz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85984" y="3357562"/>
            <a:ext cx="48013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Arial" pitchFamily="34" charset="0"/>
              </a:rPr>
              <a:t>→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výslednice obou sil je nulová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5720" y="3857628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Sáček nemění svou polohu. Volně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 vznáší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ve vodě.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72458" y="5072074"/>
            <a:ext cx="72715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Arial" pitchFamily="34" charset="0"/>
              </a:rPr>
              <a:t>→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výsledná síla F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obou sil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má směr svislý vzhůru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5720" y="5572140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Zátka z korku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stoupá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vzhůru k hladině.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5720" y="285728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 v tabulkách hustotu oceli a korku.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www.vyukovematerialy.cz/fyzika/obr7/archi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416" y="500042"/>
            <a:ext cx="8613693" cy="55007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7880684" cy="3970318"/>
          </a:xfrm>
          <a:prstGeom prst="rect">
            <a:avLst/>
          </a:prstGeom>
          <a:solidFill>
            <a:srgbClr val="BC1A54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none" rtlCol="0">
            <a:spAutoFit/>
          </a:bodyPr>
          <a:lstStyle/>
          <a:p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Stejnorodá (homogenní) tělesa v kapalině: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plavou, je-li:			</a:t>
            </a:r>
            <a:r>
              <a:rPr lang="el-GR" sz="32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t&lt;</a:t>
            </a:r>
            <a:r>
              <a:rPr lang="el-GR" sz="32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k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se vznášejí:		</a:t>
            </a:r>
            <a:r>
              <a:rPr lang="el-GR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l-GR" sz="32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t=</a:t>
            </a:r>
            <a:r>
              <a:rPr lang="el-GR" sz="32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k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klesají ke dnu:	</a:t>
            </a:r>
            <a:r>
              <a:rPr lang="el-GR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l-GR" sz="32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t&gt;</a:t>
            </a:r>
            <a:r>
              <a:rPr lang="el-GR" sz="32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282" y="428604"/>
            <a:ext cx="8786874" cy="857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 vody ponoříme dřevěný hranol (hustota dřeva 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=650kg/m³). Co pozorujeme?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60049" y="0"/>
            <a:ext cx="10839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POKUS</a:t>
            </a:r>
            <a:endParaRPr lang="cs-CZ" sz="2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1285860"/>
            <a:ext cx="8786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Dřevěný hranol se pohybuje ve vodě svisle vzhůru a část se vynoří nad hladinu vody.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2" descr="http://www.vyukovematerialy.cz/fyzika/obr7/plova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2857496"/>
            <a:ext cx="7379501" cy="40005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14282" y="2143116"/>
            <a:ext cx="8786874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 vynořování se objem ponořené části zmenšuje. Tím se zmenšuje vztlaková síla působící na hranol, až dosáhne velikosti gravitační síly. Hranol se po určité době vzhledem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hladině vody ustálí, stoupání se zastaví. Těleso v kapalině plave.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285728"/>
            <a:ext cx="7143800" cy="2246769"/>
          </a:xfrm>
          <a:prstGeom prst="rect">
            <a:avLst/>
          </a:prstGeom>
          <a:solidFill>
            <a:srgbClr val="BC1A54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Při plování tělesa v kapalině se vynoří taková část tělesa, že gravitační síla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g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a vztlaková síla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působící na těleso </a:t>
            </a:r>
          </a:p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jsou v rovnováze. </a:t>
            </a:r>
          </a:p>
          <a:p>
            <a:endParaRPr lang="cs-CZ" dirty="0"/>
          </a:p>
        </p:txBody>
      </p:sp>
      <p:pic>
        <p:nvPicPr>
          <p:cNvPr id="3" name="Picture 2" descr="http://www.vyukovematerialy.cz/fyzika/obr7/plova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786058"/>
            <a:ext cx="6786610" cy="36790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86578" y="0"/>
            <a:ext cx="23574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DOMÁCÍ  ÚLOHA</a:t>
            </a:r>
            <a:endParaRPr lang="cs-CZ" sz="2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26" y="714356"/>
            <a:ext cx="8786874" cy="352404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mrazničce si připrav kostky ledu.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Vhoď je do nádoby s vodou.</a:t>
            </a:r>
          </a:p>
          <a:p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a)Vyhledej v tabulce hustotu ledu.</a:t>
            </a:r>
          </a:p>
          <a:p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b)Odhadni, jaká část ledové kostky vyčnívá nad hladinu.</a:t>
            </a:r>
          </a:p>
          <a:p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c)Kostku ledu zalij až po okraj nádoby vodou. Pozoruj, zda při tání ledu bude voda z nádoby vytékat.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Dokážeš výsledek pozorování zdůvodnit?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219456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BOHUNĚK, Jiří; KOLÁŘOVÁ, Růžena. </a:t>
                      </a:r>
                      <a:r>
                        <a:rPr lang="cs-CZ" sz="1200" i="1" dirty="0" smtClean="0"/>
                        <a:t>Fyzika pro 7. ročník základní školy</a:t>
                      </a:r>
                      <a:r>
                        <a:rPr lang="cs-CZ" sz="1200" dirty="0" smtClean="0"/>
                        <a:t>. Olomouc: </a:t>
                      </a:r>
                      <a:r>
                        <a:rPr lang="cs-CZ" sz="1200" dirty="0" err="1" smtClean="0"/>
                        <a:t>Prometheus</a:t>
                      </a:r>
                      <a:r>
                        <a:rPr lang="cs-CZ" sz="1200" dirty="0" smtClean="0"/>
                        <a:t>, spol. s r.o., 2000, ISBN 80-7196-119-1. </a:t>
                      </a:r>
                    </a:p>
                    <a:p>
                      <a:r>
                        <a:rPr lang="cs-CZ" sz="1200" dirty="0" smtClean="0"/>
                        <a:t>MÍČEK, Arnošt; KROUPA, Roman. </a:t>
                      </a:r>
                      <a:r>
                        <a:rPr lang="cs-CZ" sz="1200" i="1" dirty="0" smtClean="0"/>
                        <a:t>Fyzika 2</a:t>
                      </a:r>
                      <a:r>
                        <a:rPr lang="cs-CZ" sz="1200" dirty="0" smtClean="0"/>
                        <a:t>. Brno: Tvořivá škola, 2009, ISBN 80-903397-7-4. </a:t>
                      </a:r>
                    </a:p>
                    <a:p>
                      <a:r>
                        <a:rPr lang="cs-CZ" sz="1200" dirty="0" smtClean="0"/>
                        <a:t>PISKAČ, Václav. </a:t>
                      </a:r>
                      <a:r>
                        <a:rPr lang="cs-CZ" sz="1200" i="1" dirty="0" smtClean="0"/>
                        <a:t>Fyzikální šuplík</a:t>
                      </a:r>
                      <a:r>
                        <a:rPr lang="cs-CZ" sz="1200" dirty="0" smtClean="0"/>
                        <a:t> [online]. [cit.  7.9.2012]. Dostupný na WWW: http://fyzikalnisuplik.websnadno.cz/mechanika/plovouci_telesa.pdf </a:t>
                      </a:r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jane111.chytrak.cz</a:t>
                      </a:r>
                      <a:r>
                        <a:rPr lang="cs-CZ" sz="1200" dirty="0" smtClean="0"/>
                        <a:t> [online]. [cit. 7.9.2012]. Dostupný na WWW: http://jane111.chytrak.cz/F7/31.pdf </a:t>
                      </a:r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Výukové materiály ZŠ KAPLICE</a:t>
                      </a:r>
                      <a:r>
                        <a:rPr lang="cs-CZ" sz="1200" dirty="0" smtClean="0"/>
                        <a:t> [online]. [cit. 7.9.2012]. Dostupný na WWW: </a:t>
                      </a:r>
                      <a:r>
                        <a:rPr lang="cs-CZ" sz="1200" dirty="0" smtClean="0">
                          <a:hlinkClick r:id="rId2"/>
                        </a:rPr>
                        <a:t>http://</a:t>
                      </a:r>
                      <a:r>
                        <a:rPr lang="cs-CZ" sz="1200" dirty="0" smtClean="0">
                          <a:hlinkClick r:id="rId2"/>
                        </a:rPr>
                        <a:t>www.</a:t>
                      </a:r>
                      <a:r>
                        <a:rPr lang="cs-CZ" sz="1200" dirty="0" err="1" smtClean="0">
                          <a:hlinkClick r:id="rId2"/>
                        </a:rPr>
                        <a:t>vyukovematerialy.cz</a:t>
                      </a:r>
                      <a:r>
                        <a:rPr lang="cs-CZ" sz="1200" dirty="0" smtClean="0">
                          <a:hlinkClick r:id="rId2"/>
                        </a:rPr>
                        <a:t>/fyzika/7/kapaliny/</a:t>
                      </a:r>
                      <a:r>
                        <a:rPr lang="cs-CZ" sz="1200" dirty="0" err="1" smtClean="0">
                          <a:hlinkClick r:id="rId2"/>
                        </a:rPr>
                        <a:t>vztlakka.htm</a:t>
                      </a:r>
                      <a:endParaRPr lang="cs-CZ" sz="1200" smtClean="0"/>
                    </a:p>
                    <a:p>
                      <a:r>
                        <a:rPr lang="cs-CZ" sz="1200" smtClean="0"/>
                        <a:t> </a:t>
                      </a:r>
                      <a:endParaRPr lang="cs-CZ" sz="1200" dirty="0" smtClean="0"/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588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24</cp:revision>
  <dcterms:modified xsi:type="dcterms:W3CDTF">2013-06-03T20:44:55Z</dcterms:modified>
</cp:coreProperties>
</file>