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8" r:id="rId4"/>
    <p:sldId id="264" r:id="rId5"/>
    <p:sldId id="263" r:id="rId6"/>
    <p:sldId id="265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4918" autoAdjust="0"/>
  </p:normalViewPr>
  <p:slideViewPr>
    <p:cSldViewPr>
      <p:cViewPr>
        <p:scale>
          <a:sx n="60" d="100"/>
          <a:sy n="60" d="100"/>
        </p:scale>
        <p:origin x="-1722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VY_32_INOVACE_28_Středožeský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VY_32_INOVACE_28_Středožeský 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03T20:13:56.892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4986 8012,'-50'0,"50"-25,0 25,25 0,-25 0,25-25,-25 25,25 0,0 0,0 0,-25 0,24 0,1 0,0 0,-25 0,25 0,0 0,-1 0,-24 0,0-25,0 25,0-24,0 24,25-25,-25 0,0 25,0-25,0 25,0-49,0 49,0-25,0 25,25-25,0 25,-25-25,0 0,0 25,25-24,-25 24,49-50,-49 50,25-25,0 25,0 0,-25-25,24 1,26 24,-50 0,25 0,0 0,-1 0,1 0,25 0,-25 0,-25 0,49 0,-24 0,0-25,-25 25,0-25,0 0,25 25,-25-25,24 25,-24-24,0-1,0 25,0-25,0 0,25 0,-25 1,0-1,0 0,0 0,0 0,0 1,25-1,0 25,0 0,-25 0,-25 25,0-25,-25 0,50 24,-24 1,24-25,0 25,-25-25,25 25,0 0,0-1,-25-24,25 25,-25 0,25-25,-25 25,25-25,-24 0,24 25,-25-25,0 0,0 0,25 0,-25 0,1 0,-1 0,25 0,-25 0,0 24,-24 1,49 0,-25-25,25 25,0 24,-25-49,25 50,0-50,0 25,0-25,-25 49,25-49,0 25,0-25,0 50,0-50,0 25,0-25,0 49,0-49,0 25,0-25,0 25,0 0,0-25,0 24,0-24,-25 25,25-25,0 25,-24-25,-1 25,25-25,-25 0,25 0,-25 0,25 0,-25 25,1-25,24 25,-25-25,25 24,-25-24,0 25,0-25,25 25,-24-25,-1 0,25 0,-25 25,25-25,0 0,50 0,-50 0,24 0,-24 0,25 0,0 0,0-25,-25 25,49 0,-49 0,25 0,-25 0,50 0,-50 0,25 0,-25 0,24 0,1 0,-25 25,25 0,-25-25,0 24,25-24,-25 25,25 0,-25-25,0 25,24-25,-24 25,25-25,-25 0,25 24,0 1,-25-25,49 25,-24-25,-25 0,50 0,-50 0,25 0,-25 0,0 0,-25 0,0 0,0 0,25 0,-25 0,1 0,24 0,24 0,-24 0,25 0,-25 0,50 0,-25 25,-1 0,1-25,-25 0,25 0,-25 0,25 0,0 0,-25-25,24 25,-24 0,50 0,-50 0,25 0,-25 0,25 25,-25-25,0 24,0 1,0 0,24-25,1 25,-25-25,50 0,-50 0,25 0,-25 0,49 25,-24-25,-25 24,0-24,0 25,0 0,-25 0,25-25,0 25,-25-25,1 0,24 0,-25 0,25 0,0 0,25 0,-1 0,1 0,-25 0,25 0,0 0,0 24,0-24,-25 0,24 25,-24-25,0 25,0-25,0 25,0 0,0-25,0 24,0 1,0 0,25-25,-25 25,25-25,0 0,-25 25,25-1,-25-24,49 25,-49-25,25 0,-25 25,25 0,0-25,-25 25,0 0,0-1,0-24,0 25,0 0,0 0,0-25,0 25,0-1,0 1,0-25,0 25,24-25,-24 25,0-25,25 25,-25-1,0 1,0-25,25 50,-25-25,0-1,0-24,0 25,-25-25,0 50,1-50,24 25,-25-25,25 24,0 1,0-25,0 25,0 0,0 0,0-1,0 26,0-25,0 24,0-49,0 25,-25-25,25 25,0 0,0-25,0 25,0-25,0 49,0-49,0 25,-25-25,0 25,25-25,0 25,25 0,-25-25,25 0,-25 24,25-24,0 0,24 50,-49-50,0 25,0 0,0-25,0 24,0-24,0 50,0-50,0 25,0-25,0 25,0-1,-25-24,1 0,24 25,-25-25,25 25,0-25,-25 25,0 0,25-25,0 24,-25 1,25 0,-24 0,-1 0,25-1,-25-24,25 25,0-25,-25 25,0 0,25 0,-24-25,24 0,-50 0,50 0,-25 0,25 0,-50-25,50 25,-24 0,-1 0,25 0,0 25,0-1,0 1,0-25,0 25,0 0,0 0,0-25,-25 49,25-24,0-25,0 25,0 0,0-25,0 24,0-24,0 50,0-50,25 25,0-25,-25 0,24 0,1 0,0 0,-25 0,25 0,0 0,0 25,-25-1,24 1,-24-25,0 50,0-50,0 25,0 24,0-49,0 25,0-25,0 0,0-25,0 1,0-1,0 25,0-25,0 0,0 0,0 25,0-25,-24 1,24-1,0 0,-25 0,25 25,0-25,0 1,-25-1,25 25,-25-25,25 25,-25-25,25 25,0-25,0 1,-25 24,25-25,-24 25,-1 0,0 0,25 0,-25 0,0 0,1 0,24 0,49-25,-49 0,25 25,0 0,24 25,-49-25,25 25,-25-25,0 25,0-1,25-24,-25 25,25-25,-25 25,0-25,0 25,0 0,0-25,25 24,-25-24,0 50,0-50,0 25,0-25,0 49,0-49,0 25,0-25,0 50,0-50,0 74,-25-49,25 0,0 0,0 0,0-25,0 24,0 1,0 0,0-25,0 25,0 0,0-1,0-24,0 25,0 0,0 0,0-25,0 25,0-1,0 1,0-25,25 50,-25-50,0 25,25-25,-25 0,24 0,1 0,0 0,-25 0,50 24,-50-24,24 25,-24-25,25 0,0 0,0 0,-25 0,25 0,-1 0,1 0,-25 0,25 0,0 25,-25-25,25 0,-25 0,24 0,1 0,0 0,-25 0,25 0,0 0,-1 0,1 0,0 0,0 0,-25 0,25 0,-1 0,1 0,-25 0,50-25,-50 25,49-25,-49 25,0-24,25-1,-25 0,0 25,0-25,0 0,25 1,-25 24,0-25,25-25,-25 25,25 25,-25-24,24 24,1 0,-25 0,25 0,0 0,0 0,-25 0,0 0,25 0,-1 24,1 1,-25-25,0 25,25-25,-25 25,0 0,0-1,0-24,25 25,-25-25,25 0,-1 25,-24-25,25 25,-25-25,25 0,0 0,0 0,-25 0,24 0,1 25,0-25,-25 0,25 0,0 0,-1 0,-24-25,25 25,-25-25,25 0,0 0,-25 1,0 24,0-25,25 25,-1-25,-24 25,25 0,-25 0,25 0,0-50,0 50,-25 0,49 0,-24 0,0 0,-25 0,25 0,-1 0,1 0,-25 0,50 0,-25 0,-25 0,49 0,-24 0,0 25,-25-25,0 25,0-25,0 25,0 0,0-1,0-24,25 25,-25 0,25-25,-25 0,49 0,-24-25,0 0,-25 25,25 0,-25-24,24 24,1-25,-25 25,25-25,-25 25,25 0,0 0,-1 0,-24 0,50 0,-50 25,25-25,-25 25,25-25,-1 0,1 0,-25 0,50 24,-1-24,-24 0,0 25,-25-25,25 0,0 0,-25-25,24 25,26 0,-50 0,50 0,-26 0,-24 0,50 0,-25 0,0 0,-1 0,-24 0,25 0,0 0,-25 0,25 0,-25 25,0 0,0 0,0-25,0 25,-25 24,0-24,25 0,50-25,-50 0,25 0,-25 0,49 0,-49 0,25 0,-25 0,25-25,-25 25,50 0,-50-50,0 26,24-1,-24 0,25 0,0 0,0 25,-25-24,0-1,0 25,0-25,0 0,0 0,0 25,0-24,0-1,25 0,-25 25,24-25,1 25,-25-25,0 1,25-1,0 25,0-25,-1 0,-24 25,25-25,0 25,0 0,-25 0,25-24,-25-1,0 25,24-25,1 25,-25 0,25 0,0 0,-25 0,25 0,-1 25,-24 0,0-25,-49 0,24 0,-74 0,49 24,1 1,-26-25,1 0,24 25,50-25,-25 0,-24 0,49 25,-25-25,25 25,-25-1,25-24,0 25,0 0,0 0,0-25,0 25,0-1,25 1,-25-25,25 25,-25-25,0 25,25 0,-1-1,-24-24,25 0,-25 0,25 0,0 0,0 0,-25 0,24 0,-24 0,0-24,0-1,0 25,0-25,0 0,0 0,0 25,0-24,0-1,25 0,-25 0,50 25,-50-49,25 49,-25-50,24 50,1-25,0 0,-25 25,25 0,0 0,24 0,-24-24,0-1,0 25,-25 0,24 0,1 0,25 0,-50 0,25 0,-1 0,1 0,-25 0,25 25,-25-25,25 0,0 24,-1 1,-24-25,25 0,0 25,-25-25,25 25,-25-25,0 25,25-25,-25 24,0 1,24-25,1 25,-25 0,25-25,-25 0,25 0,-25 0,25 0,0 0,-1-25,-24 25,25-25,-25 0,0 1,0-1,0 0,25 0,-25 25,25 0,24-25,-24 25,25-24,-25 24,-1 0,-24 0,25 0,0 0,0 0,-25 0,25 0,24 24,-49-24,50 0,-50 0,25 0,-25 0,24 0,1 0,0-24,-25 24,50 0,-50 0,24 0,-24 0,50 0,-25 0,-25 0,49 0,-49 0,25-25,-25 25,25-25,0 25,-25-25,25 0,-25 25,24-25,1 25,-25 0,25-24,0-1,0 25,0-25,-25 25,0 0,0 0,-25 0,0 0,0 0,0 0,0 0,1 0,24 0,-50-25,50 0,-25 1,0-26,25 25,0 25,0-49,-24 24,24 0,0 0,0 25,0-25,0 1,0-1,0 25,0-25,0 0,24 25,-24-25,25 25,0-24,-25 24,25-25,0 25,-1-25,26-25,-50 26,0-1,25 0,-25 0,0 0,0 1,25 24,-25-25,0 25,25-25,-25 25,0-25,0 0,0 25,24-24,-24 24,25-25,0 0,-25 25,25-25,-25 25,25-25,-1 25,-24 0,25 0,0 0,0 0,24-49,-49 24,25 25,-25 0,50 0,-50 0,25 0,-25-25,0 25,24-25,1 25,-25-25,25 1,-25 24,0-25,0 25,0-25,0 0,0 0,0 25,25-24,-25 24,25-25,-1 0,-24 25,25 0,-25 0,25 0,0 0,-25 0,25 0,-1 25,1-25,-25 25,0-25,0 0,0 0,0-25,0 0,0 25,0-25,0 0,0 1,0 24,0-25,0 0,0 0,0 0,0-24,25 24,-25 25,25-50,-25 26,25-1,-25 25,49 0,-49 0,50 25,-50-25,25 0,-25 0,24 0,-24 0,0 0,0-50,0 50,0-25,0 25,0-49,0 49,0-25,0 25,0-50,25 50,-25-25,0 25,0-49,25 24,-25 0,0 0,25 25,-25-24,25-1,-25 0,0 25,0-25,0 0,0 0,0 25,0-24,0-1,-25 25,25 0,-25 0,0 0,0 0,25 0,-24 0,-1 0,0 0,25 0,-25-25,-24 0,49 0,-25 25,25-24,-25-1,25 25,-25-50,25 50,0-25,-25 25,25-24,-24-1,24 0,0 25,-25-25,25 0,0 1,0 24,0-25,-25 25,25-25,0 0,0 25,-25-25,25 1,0-1,0 25,0-25,-25 25,25-25,0 0,0 25,0-24,0-1,0 0,0 25,0-25,0 0,0 1,0 24,0-25,0 0,0 25,0-25,0 0,0 1,0 24,0-25,0 0,0 0,0 25,0-25,0 0,0-24,0 49,0-25,0 0,0 0,0 25,0-24,0-1,0 0,0 25,0-25,0 25,-24 0,-1 0,0 0,25 0,-25 0,0 0,25 0,-24-25,24 25,0-24,0-1,0 0,0 25,0-25,0 0,0 25,0-24,0-1,0 0,0 0,0 25,0-25,0 1,0 24,0-25,0 25,0-25,0 0,0 0,0 25,0-24,0 24,0-50,24 25,-24 0,25 25,-25-24,0 24,25-25,-25 0,25 0,-25 25,0-49,25-1,-1 25,-24 25,0-25,0 1,0-1,0 25,-24-25,-1 25,0 0,25 0,-25-25,25 0,-25 25,25 0,-24 0,-1 0,0 0,25 0,-25 0,0 0,1 0,24 0,-25 0,0 0,0 0,25 0,-25 0,1-25,-1 25,0-24,0 24,0 0,1 0,24 0,-25-25,0 25,0-25,25 0,-25 25,25-25,0 25,-25-24,1 24,24-25,0 0,-25 25,25-25,0 0,0 1,0 24,0-25,0 0,0 0,0 25,0-25,0 1,-50-1,50-50,-25 75,1 0,24 0,-25-24,25 24,0-25,0 0,-25 25,25-25,-25 0,25 1,-25-1,25 0,0 0,0 25,0-25,-24-24,24 49,0-25,0 0,0 0,0 25,0-24,0-1,0 0,0 25,0-25,0 0,24-24,-24 49,0-25,0 0,0 0,0 25,25-49,-25 49,0-25,0 25,0-50,0 50,25-25,-25 25,0-24,0-1,0 0,0 25,0-25,0 0,0 1,0 24,0-50,0 25,0 0,0 1,0 24,-25-25,25 25,-25-50,25 50,0-25,0 25,0-49,0 49,0-25,-24 25,24-50,0 50,0-24,0 24,0-50,-25 50,25-25,0 0,-25 1,0 24,25-25,0 25,-25-50,25 50,-24-25,-1 25,25-25,-25 25,25 0,-25 0,0-24,-24-1,49 0,-25 25,25 0,-50-50,50 50,-24 0,24 0,-25 0,0-24,0 24,25-25,0 0,0 25,-25-25,1 25,24-25,-25 25,25 0,-25 0,0 0,25 0,-25 0,1 0,24 25,-25 0,25-25,0 25,-25-25,25 49,0-49,0 25,-25 0,25 0,0-25,0 25,-25-25,25 24,0-24,0 25,0 0,0 0,0-25,-25 25,25 0,0-25,-49 0,49 0,-25 0,25 0,-25 0,25-25,-25 25,1 0,24 0,-50 25,50-1,-25 1,25-25,0 25,0 0,-25 0,25-25,0 24,-24-24,-1 25,25-25,0 25,-25-25,25 0,-25-25,25 0,-25 1,25 24,0-25,0 0,-24 0,24 25,-25 0,0 0,0 0,0 0,1 0,24 25,-25-25,0 0,0 25,25-25,-25 25,25-25,-24 24,-1-24,25 25,0-25,-25 25,25 0,-25 0,0-25,25 24,0 1,0 0,0-25,0 25,-24 0,24 24,0-24,-25 0,25-25,-25 25,25-1,-25-24,0 0,1 0,24 0,-25 0,0-24,0 24,25-25,-25 25,25 0,-25-25,1 25,24-25,-25 25,25 0,-50-25,50 1,0 24,-25-25,25 25,-49-50,49 50,-25-49,25 49,-25 0,0 0,25 0,-24 0,-1 0,0 24,25-24,-50 0,26 25,24-25,-25 25,25 0,-25 0,25-25,-25 24,25 1,0-25,0 25,-25-25,25 25,-24 0,24-1,-25-24,25 25,0 0,0 0,0 0,0-1,0-24,0 25,0 0,0 0,0 0,-25 24,0-24,25-25,-25 25,25-25,-49 0,49 0,-25 25,25-25,-50 0,50 0,-24 0,24 0,-25 24,0 1,25-25,-25 25,25 0,0-25,-25 25,25 0,-24-1,24 1,0-25,0 25,0 0,0-25,-25 49,0-24,25 0,0 0,0 0,0-1,0 1,0 0,0-25,0 25,0 0,0-1,0-24,0 25,0 0,-25 0,0-25,25 0,-24 0,24-25,-25 25,25-25,0 25,-25-25,0 25,-25 0,50 0,-24 25,24 0,-50 25,50-50,-25 24,0 1,25 0,-24-25,24 0,-25 0,-25 0,25 0,1-25,-1 0,0 1,25 24,-50 0,50 0,-24 0,24 0,-50 0,50 0,-25 0,25 24,-25 1,1-25,24 0,-25 0,25 0,-50 0,50 0,-25 0,25 0,-49 0,49 0,-25 0,-25 0,50 0,-24-25,-1 25,0 0,25 0,-25 0,0 0,1 0,24 0,-25 0,0 0,0 0,25 0,-25 0,25 0,-25 25,1 0,-1-25,0 50,25-50,0 24,0 1,0 0,-25-25,0 25,1 0,24-25,-25 24,0 1,0 0,25 0,-49 0,49-25,-25 24,25-24,0 25,-25-25,0 25,25 0,-25-25,25 25,0-25,-24 0,-1 0,0 25,0-25,0 24,25-24,-24 0,24 25,-25-25,0 0,25 0,-25 0,0 0,1 0,24 0,-25 0,0 0,0 0,25 0,-25 0,1 0,-1 0,25 0,-25 0,-25 25,50 0,-49 0,49-25,-25 24,25 1,-50 0,50 0,-25-25,25 25,0-25,-24 24,-1-24,0 25,25-25,-25 25,-24 0,24 0,25-25,-25 0,0 24,0-24,25 0,-24 25,-1 0,0-25,25 25,-50-25,50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oda-museum-mlada-boleslav-rr-040.jpg" TargetMode="External"/><Relationship Id="rId2" Type="http://schemas.openxmlformats.org/officeDocument/2006/relationships/hyperlink" Target="http://cs.wikipedia.org/wiki/Soubor:Burgkarlstein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chod_do_Kon%C4%9Bprusk%C3%BDch_jeskyn%C3%AD.jpg" TargetMode="External"/><Relationship Id="rId4" Type="http://schemas.openxmlformats.org/officeDocument/2006/relationships/hyperlink" Target="http://cs.wikipedia.org/wiki/Soubor:Cityscape_of_Kutn%C3%A1_Hora_-_Saint_James_chur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808059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Materiál použitelný na interaktivní tabuli</a:t>
            </a:r>
          </a:p>
          <a:p>
            <a:pPr marL="0" indent="0">
              <a:buNone/>
            </a:pPr>
            <a:r>
              <a:rPr lang="cs-CZ" dirty="0" smtClean="0"/>
              <a:t>Člověk a jeho svět-</a:t>
            </a:r>
            <a:r>
              <a:rPr lang="cs-CZ" dirty="0" err="1" smtClean="0"/>
              <a:t>Místo,kde</a:t>
            </a:r>
            <a:r>
              <a:rPr lang="cs-CZ" dirty="0" smtClean="0"/>
              <a:t> žijeme</a:t>
            </a:r>
          </a:p>
          <a:p>
            <a:pPr marL="0" indent="0">
              <a:buNone/>
            </a:pPr>
            <a:r>
              <a:rPr lang="cs-CZ" dirty="0" smtClean="0"/>
              <a:t>Středočeský kraj</a:t>
            </a:r>
          </a:p>
          <a:p>
            <a:pPr marL="0" indent="0">
              <a:buNone/>
            </a:pPr>
            <a:r>
              <a:rPr lang="cs-CZ" dirty="0" smtClean="0"/>
              <a:t>Pro 4.ročník v hodinách vlastivědy</a:t>
            </a:r>
          </a:p>
          <a:p>
            <a:pPr marL="0" indent="0">
              <a:buNone/>
            </a:pPr>
            <a:r>
              <a:rPr lang="cs-CZ" dirty="0" smtClean="0"/>
              <a:t>Krajské </a:t>
            </a:r>
            <a:r>
              <a:rPr lang="cs-CZ" dirty="0" err="1" smtClean="0"/>
              <a:t>město,řeky,zajímavosti</a:t>
            </a:r>
            <a:r>
              <a:rPr lang="cs-CZ" dirty="0" smtClean="0"/>
              <a:t> </a:t>
            </a:r>
            <a:r>
              <a:rPr lang="cs-CZ" dirty="0" err="1" smtClean="0"/>
              <a:t>kraje,orientace</a:t>
            </a:r>
            <a:r>
              <a:rPr lang="cs-CZ" dirty="0" smtClean="0"/>
              <a:t> na </a:t>
            </a:r>
            <a:r>
              <a:rPr lang="cs-CZ" dirty="0" err="1" smtClean="0"/>
              <a:t>mapě,opakování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Dana\Desktop\Praha\100_46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2774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85753" y="1196752"/>
            <a:ext cx="5826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STŘEDOČESKÝ KRAJ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2264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Dana\Desktop\certifikát 00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41" t="4253" r="6397" b="6517"/>
          <a:stretch/>
        </p:blipFill>
        <p:spPr bwMode="auto">
          <a:xfrm rot="5400000">
            <a:off x="1127194" y="-1127197"/>
            <a:ext cx="6858000" cy="9112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Rukopis 1"/>
              <p14:cNvContentPartPr/>
              <p14:nvPr/>
            </p14:nvContentPartPr>
            <p14:xfrm>
              <a:off x="1776960" y="1625040"/>
              <a:ext cx="2688480" cy="2634840"/>
            </p14:xfrm>
          </p:contentPart>
        </mc:Choice>
        <mc:Fallback>
          <p:pic>
            <p:nvPicPr>
              <p:cNvPr id="2" name="Rukopis 1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61120" y="1561680"/>
                <a:ext cx="2720160" cy="276156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ovéPole 2"/>
          <p:cNvSpPr txBox="1"/>
          <p:nvPr/>
        </p:nvSpPr>
        <p:spPr>
          <a:xfrm>
            <a:off x="1619672" y="1625040"/>
            <a:ext cx="10139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ÚSTECKÝ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0790" y="1124744"/>
            <a:ext cx="1167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LIBERECKÝ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02768" y="2058306"/>
            <a:ext cx="2060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KRÁLOVÉHRAGECKÝ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56194" y="3006298"/>
            <a:ext cx="1373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PARDUBICKÝ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49228" y="3975705"/>
            <a:ext cx="1147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VYSOČINA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99563" y="4581128"/>
            <a:ext cx="1184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JIHOČESKÝ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3480903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PLZŇSKÝ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415847" y="2780928"/>
            <a:ext cx="1796113" cy="4572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6116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certifikát 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45" t="4715" r="3666" b="4807"/>
          <a:stretch/>
        </p:blipFill>
        <p:spPr bwMode="auto">
          <a:xfrm rot="5400000">
            <a:off x="1268892" y="-1277369"/>
            <a:ext cx="6858000" cy="931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ouk 2"/>
          <p:cNvSpPr/>
          <p:nvPr/>
        </p:nvSpPr>
        <p:spPr>
          <a:xfrm>
            <a:off x="4741168" y="3068960"/>
            <a:ext cx="228600" cy="457200"/>
          </a:xfrm>
          <a:prstGeom prst="arc">
            <a:avLst>
              <a:gd name="adj1" fmla="val 16200000"/>
              <a:gd name="adj2" fmla="val 906680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274264" y="2954660"/>
            <a:ext cx="228600" cy="2286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068931" y="4869160"/>
            <a:ext cx="86786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VLTAVA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3602818"/>
            <a:ext cx="1246816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BEROUNKA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97760" y="2204864"/>
            <a:ext cx="65274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LABE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77331" y="2668850"/>
            <a:ext cx="915635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PRAHA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3068960"/>
            <a:ext cx="3843488" cy="646331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 smtClean="0"/>
              <a:t>STŘEDOČESKÝ KRAJ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50503" y="4044073"/>
            <a:ext cx="904735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SÁZAVA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16216" y="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141816" y="126876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16216" y="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1600" y="764704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4822" y="445597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971599" y="94937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-37393" y="4349262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87287" y="764704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4640636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55106" y="630932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68092" y="6124654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17939" y="6309320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04248" y="6124654"/>
            <a:ext cx="19849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403648" y="764704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                       KRAJ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240607" y="34970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7287117" y="1318702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65679" y="4261394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215151" y="6124654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494752" y="6309320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-68686" y="4517625"/>
            <a:ext cx="2016224" cy="4572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38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6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Dana\Desktop\certifikát 0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74" t="9502" r="3349" b="5865"/>
          <a:stretch/>
        </p:blipFill>
        <p:spPr bwMode="auto">
          <a:xfrm rot="5400000">
            <a:off x="1143003" y="-1034829"/>
            <a:ext cx="6857999" cy="9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62" y="2092857"/>
            <a:ext cx="3618656" cy="3043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52" y="379045"/>
            <a:ext cx="2682875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4335510" y="2908336"/>
            <a:ext cx="319565" cy="36004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4603"/>
            <a:ext cx="3294434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370" y="1907468"/>
            <a:ext cx="3687291" cy="30430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0145" y="2952396"/>
            <a:ext cx="1586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UNESCO</a:t>
            </a:r>
            <a:endParaRPr lang="cs-CZ" sz="3200" dirty="0"/>
          </a:p>
        </p:txBody>
      </p:sp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00" y="2916794"/>
            <a:ext cx="3733292" cy="253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3268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dirty="0" smtClean="0"/>
              <a:t>OPAKUJEME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  <a:ln>
            <a:solidFill>
              <a:srgbClr val="92D050"/>
            </a:solidFill>
          </a:ln>
        </p:spPr>
        <p:txBody>
          <a:bodyPr/>
          <a:lstStyle/>
          <a:p>
            <a:r>
              <a:rPr lang="cs-CZ" dirty="0" smtClean="0"/>
              <a:t>KRAJSKÉ MĚSTON STŘEDOČESKÉHO KRAJE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ŘEKY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ZAJÍMAVOSTI KRAJE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67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cs.wikipedia.org/wiki/Soubor:Burgkarlstein02.jpg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cs.wikipedia.org/wiki/Soubor:Skoda-museum-mlada-boleslav-rr-040.jpg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http://cs.wikipedia.org/wiki/Soubor:Cityscape_of_Kutn%C3%A1_Hora_-_</a:t>
            </a:r>
            <a:r>
              <a:rPr lang="cs-CZ" dirty="0" smtClean="0">
                <a:hlinkClick r:id="rId4"/>
              </a:rPr>
              <a:t>Saint_James_church.jpg</a:t>
            </a:r>
            <a:endParaRPr lang="cs-CZ" dirty="0" smtClean="0"/>
          </a:p>
          <a:p>
            <a:r>
              <a:rPr lang="cs-CZ" dirty="0" err="1" smtClean="0"/>
              <a:t>Zeměpis,Česká</a:t>
            </a:r>
            <a:r>
              <a:rPr lang="cs-CZ" dirty="0" smtClean="0"/>
              <a:t> </a:t>
            </a:r>
            <a:r>
              <a:rPr lang="cs-CZ" dirty="0" err="1" smtClean="0"/>
              <a:t>republika,Metodická</a:t>
            </a:r>
            <a:r>
              <a:rPr lang="cs-CZ" dirty="0" smtClean="0"/>
              <a:t> příručka pro </a:t>
            </a:r>
            <a:r>
              <a:rPr lang="cs-CZ" dirty="0" err="1" smtClean="0"/>
              <a:t>učitele,Media</a:t>
            </a:r>
            <a:r>
              <a:rPr lang="cs-CZ" dirty="0" smtClean="0"/>
              <a:t> DIDA,2007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cs.wikipedia.org/wiki/Soubor:Vchod_do_Kon%C4%9Bprusk%C3%BDch_jeskyn%C3%AD.jpg</a:t>
            </a:r>
            <a:endParaRPr lang="cs-CZ" dirty="0" smtClean="0"/>
          </a:p>
          <a:p>
            <a:r>
              <a:rPr lang="cs-CZ" smtClean="0"/>
              <a:t>Vlastní fotodokumentace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501</TotalTime>
  <Words>96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OPAKUJEME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58</cp:revision>
  <dcterms:created xsi:type="dcterms:W3CDTF">2011-06-20T10:40:08Z</dcterms:created>
  <dcterms:modified xsi:type="dcterms:W3CDTF">2013-06-03T21:31:47Z</dcterms:modified>
</cp:coreProperties>
</file>