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5" r:id="rId4"/>
    <p:sldId id="264" r:id="rId5"/>
    <p:sldId id="263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77" autoAdjust="0"/>
    <p:restoredTop sz="96980" autoAdjust="0"/>
  </p:normalViewPr>
  <p:slideViewPr>
    <p:cSldViewPr>
      <p:cViewPr>
        <p:scale>
          <a:sx n="90" d="100"/>
          <a:sy n="90" d="100"/>
        </p:scale>
        <p:origin x="-738" y="-4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VY_32_INOVACE_06_O vodníku </a:t>
          </a:r>
          <a:r>
            <a:rPr lang="cs-CZ" sz="2000" baseline="0" dirty="0" err="1" smtClean="0"/>
            <a:t>Brčálkovi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VY_32_INOVACE_06_O vodníku </a:t>
          </a:r>
          <a:r>
            <a:rPr lang="cs-CZ" sz="2000" kern="1200" baseline="0" dirty="0" err="1" smtClean="0"/>
            <a:t>Brčálkovi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www.fragment.cz/sys.php?action=image_detail&amp;typ=FGA&amp;src=picture/shop/cz/zbozi/upload/v_o-vod-brcalkovi-123001-01.gif&amp;type=picture&amp;method=javascrip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89821384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použitelný na interaktivní tabuli</a:t>
            </a:r>
          </a:p>
          <a:p>
            <a:r>
              <a:rPr lang="cs-CZ" dirty="0" smtClean="0"/>
              <a:t>Český jazyk-literární výchova- </a:t>
            </a:r>
          </a:p>
          <a:p>
            <a:pPr marL="0" indent="0">
              <a:buNone/>
            </a:pPr>
            <a:r>
              <a:rPr lang="cs-CZ" dirty="0" smtClean="0"/>
              <a:t>    O vodníku </a:t>
            </a:r>
            <a:r>
              <a:rPr lang="cs-CZ" dirty="0" err="1" smtClean="0"/>
              <a:t>Brčálkovi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Pro 2</a:t>
            </a:r>
            <a:r>
              <a:rPr lang="cs-CZ" dirty="0" smtClean="0"/>
              <a:t>. ročník </a:t>
            </a:r>
            <a:r>
              <a:rPr lang="cs-CZ" dirty="0" smtClean="0"/>
              <a:t>ZŠ</a:t>
            </a:r>
          </a:p>
          <a:p>
            <a:pPr marL="0" indent="0">
              <a:buNone/>
            </a:pPr>
            <a:r>
              <a:rPr lang="cs-CZ" dirty="0" smtClean="0"/>
              <a:t> Po přečtení knihy opakování pohádkových     postav</a:t>
            </a:r>
            <a:r>
              <a:rPr lang="cs-CZ" dirty="0" smtClean="0"/>
              <a:t>, opakování </a:t>
            </a:r>
            <a:r>
              <a:rPr lang="cs-CZ" dirty="0" smtClean="0"/>
              <a:t>vlastních jmen</a:t>
            </a:r>
            <a:r>
              <a:rPr lang="cs-CZ" dirty="0" smtClean="0"/>
              <a:t>, rozbor </a:t>
            </a:r>
            <a:r>
              <a:rPr lang="cs-CZ" dirty="0" smtClean="0"/>
              <a:t>básničky o vodnících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015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58358" y="9128"/>
            <a:ext cx="4896544" cy="6848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4355976" y="260648"/>
            <a:ext cx="3168352" cy="6372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899592" y="602983"/>
            <a:ext cx="1584176" cy="10801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0" y="1584705"/>
            <a:ext cx="2035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ilustroval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474389" y="694035"/>
            <a:ext cx="2035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napsal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4771666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rgbClr val="92D050"/>
            </a:solidFill>
          </a:ln>
        </p:spPr>
        <p:txBody>
          <a:bodyPr/>
          <a:lstStyle/>
          <a:p>
            <a:r>
              <a:rPr lang="cs-CZ" dirty="0" smtClean="0"/>
              <a:t>Vymysli název básničky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Vodníci a hastrmani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 rybníků jsou dávno pryč,</a:t>
            </a:r>
          </a:p>
          <a:p>
            <a:pPr marL="0" indent="0">
              <a:buNone/>
            </a:pPr>
            <a:r>
              <a:rPr lang="cs-CZ" dirty="0" smtClean="0"/>
              <a:t>zmizeli jak voda v dlani,</a:t>
            </a:r>
          </a:p>
          <a:p>
            <a:pPr marL="0" indent="0">
              <a:buNone/>
            </a:pPr>
            <a:r>
              <a:rPr lang="cs-CZ" dirty="0"/>
              <a:t>j</a:t>
            </a:r>
            <a:r>
              <a:rPr lang="cs-CZ" dirty="0" smtClean="0"/>
              <a:t>ak z děravé kapsy klíč.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Kolik je to slok?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Kolik je veršů je v jedné sloce?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Najdi slova, která se rýmují.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Nenajdu je na pohovce,</a:t>
            </a:r>
          </a:p>
          <a:p>
            <a:pPr marL="0" indent="0">
              <a:buNone/>
            </a:pPr>
            <a:r>
              <a:rPr lang="cs-CZ" dirty="0" smtClean="0"/>
              <a:t>Mlýn tam taky přestal mlít</a:t>
            </a:r>
          </a:p>
          <a:p>
            <a:pPr marL="0" indent="0">
              <a:buNone/>
            </a:pPr>
            <a:r>
              <a:rPr lang="cs-CZ" dirty="0" smtClean="0"/>
              <a:t>-tak za nimi párkrát v roce</a:t>
            </a:r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o pohádky musím jít….</a:t>
            </a:r>
            <a:endParaRPr lang="cs-CZ" dirty="0"/>
          </a:p>
        </p:txBody>
      </p:sp>
      <p:pic>
        <p:nvPicPr>
          <p:cNvPr id="2050" name="Picture 2" descr="C:\Users\Dana\AppData\Local\Microsoft\Windows\Temporary Internet Files\Content.IE5\P2JVWHH3\MM900236489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45024"/>
            <a:ext cx="244827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36907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a\Desktop\certifikát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49" t="8736" b="55402"/>
          <a:stretch/>
        </p:blipFill>
        <p:spPr bwMode="auto">
          <a:xfrm>
            <a:off x="0" y="16829"/>
            <a:ext cx="4870264" cy="2459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ana\Desktop\certifikát 00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7" t="20682" r="1862" b="-3448"/>
          <a:stretch/>
        </p:blipFill>
        <p:spPr bwMode="auto">
          <a:xfrm>
            <a:off x="14485" y="2321496"/>
            <a:ext cx="4855779" cy="477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980899" y="-531440"/>
            <a:ext cx="4163102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rgbClr val="FF0000"/>
                </a:solidFill>
              </a:rPr>
              <a:t>Doplň jména, možná ti pomohou věty.</a:t>
            </a:r>
          </a:p>
          <a:p>
            <a:endParaRPr lang="cs-CZ" sz="2800" dirty="0"/>
          </a:p>
          <a:p>
            <a:r>
              <a:rPr lang="cs-CZ" sz="2800" dirty="0" smtClean="0"/>
              <a:t>Zajíc hlasitě zadupal.</a:t>
            </a:r>
          </a:p>
          <a:p>
            <a:r>
              <a:rPr lang="cs-CZ" sz="2800" dirty="0" smtClean="0"/>
              <a:t>Voda v rybníku šplouchala.</a:t>
            </a:r>
          </a:p>
          <a:p>
            <a:r>
              <a:rPr lang="cs-CZ" sz="2800" dirty="0" smtClean="0"/>
              <a:t>Měsíc měl stříbrnou barvu.</a:t>
            </a:r>
          </a:p>
          <a:p>
            <a:r>
              <a:rPr lang="cs-CZ" sz="2800" dirty="0" smtClean="0"/>
              <a:t>Tatínek měl rád cákání.</a:t>
            </a:r>
          </a:p>
          <a:p>
            <a:r>
              <a:rPr lang="cs-CZ" sz="2800" dirty="0" smtClean="0"/>
              <a:t>Mamince stačilo pár kapek</a:t>
            </a:r>
          </a:p>
          <a:p>
            <a:r>
              <a:rPr lang="cs-CZ" sz="2800" dirty="0" smtClean="0"/>
              <a:t>vody.</a:t>
            </a:r>
          </a:p>
          <a:p>
            <a:r>
              <a:rPr lang="cs-CZ" sz="2800" dirty="0" smtClean="0"/>
              <a:t>Synek byl zelený jako brčál.</a:t>
            </a:r>
          </a:p>
          <a:p>
            <a:r>
              <a:rPr lang="cs-CZ" sz="2800" dirty="0" smtClean="0"/>
              <a:t>Medvěd zabručel.</a:t>
            </a:r>
          </a:p>
          <a:p>
            <a:r>
              <a:rPr lang="cs-CZ" sz="2800" dirty="0" smtClean="0"/>
              <a:t>Kapr byl samá šupina.</a:t>
            </a:r>
          </a:p>
          <a:p>
            <a:r>
              <a:rPr lang="cs-CZ" sz="2800" dirty="0" smtClean="0"/>
              <a:t>Krtek udělal na stráni</a:t>
            </a:r>
          </a:p>
          <a:p>
            <a:r>
              <a:rPr lang="cs-CZ" sz="2800" dirty="0" smtClean="0"/>
              <a:t>pár kloboučků.</a:t>
            </a:r>
          </a:p>
          <a:p>
            <a:r>
              <a:rPr lang="cs-CZ" sz="2800" dirty="0" smtClean="0"/>
              <a:t>Čáp zaklapal zobákem.</a:t>
            </a:r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14424253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www.fragment.cz/sys.php?action=image_detail&amp;typ=FGA&amp;src=picture/shop/cz/zbozi/upload/v_o-vod-brcalkovi-123001-01.gif&amp;type=picture&amp;method=javascript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www.office.microsoft.com</a:t>
            </a:r>
            <a:endParaRPr lang="cs-CZ" dirty="0" smtClean="0"/>
          </a:p>
          <a:p>
            <a:r>
              <a:rPr lang="cs-CZ" dirty="0" smtClean="0"/>
              <a:t>Jindřich Balík-O vodníku </a:t>
            </a:r>
            <a:r>
              <a:rPr lang="cs-CZ" smtClean="0"/>
              <a:t>Brčálkovi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Fragment,1993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5408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512</TotalTime>
  <Words>193</Words>
  <Application>Microsoft Office PowerPoint</Application>
  <PresentationFormat>Předvádění na obrazovce (4:3)</PresentationFormat>
  <Paragraphs>50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Snímek 3</vt:lpstr>
      <vt:lpstr>Vymysli název básničky</vt:lpstr>
      <vt:lpstr>Snímek 5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58</cp:revision>
  <dcterms:created xsi:type="dcterms:W3CDTF">2011-06-20T10:40:08Z</dcterms:created>
  <dcterms:modified xsi:type="dcterms:W3CDTF">2013-06-04T05:53:37Z</dcterms:modified>
</cp:coreProperties>
</file>