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avi" ContentType="video/avi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2" r:id="rId3"/>
    <p:sldId id="263" r:id="rId4"/>
    <p:sldId id="257" r:id="rId5"/>
    <p:sldId id="258" r:id="rId6"/>
    <p:sldId id="259" r:id="rId7"/>
    <p:sldId id="260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B630290-BE61-44DA-80D5-40F48AC3D39E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84D1A4B1-7DEB-4C16-AEB6-7822A93B9A02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30290-BE61-44DA-80D5-40F48AC3D39E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1A4B1-7DEB-4C16-AEB6-7822A93B9A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30290-BE61-44DA-80D5-40F48AC3D39E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1A4B1-7DEB-4C16-AEB6-7822A93B9A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30290-BE61-44DA-80D5-40F48AC3D39E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1A4B1-7DEB-4C16-AEB6-7822A93B9A0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30290-BE61-44DA-80D5-40F48AC3D39E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1A4B1-7DEB-4C16-AEB6-7822A93B9A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30290-BE61-44DA-80D5-40F48AC3D39E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1A4B1-7DEB-4C16-AEB6-7822A93B9A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30290-BE61-44DA-80D5-40F48AC3D39E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1A4B1-7DEB-4C16-AEB6-7822A93B9A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30290-BE61-44DA-80D5-40F48AC3D39E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1A4B1-7DEB-4C16-AEB6-7822A93B9A02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30290-BE61-44DA-80D5-40F48AC3D39E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1A4B1-7DEB-4C16-AEB6-7822A93B9A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30290-BE61-44DA-80D5-40F48AC3D39E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1A4B1-7DEB-4C16-AEB6-7822A93B9A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30290-BE61-44DA-80D5-40F48AC3D39E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1A4B1-7DEB-4C16-AEB6-7822A93B9A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B630290-BE61-44DA-80D5-40F48AC3D39E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84D1A4B1-7DEB-4C16-AEB6-7822A93B9A0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avi"/><Relationship Id="rId1" Type="http://schemas.microsoft.com/office/2007/relationships/media" Target="../media/media1.avi"/><Relationship Id="rId5" Type="http://schemas.openxmlformats.org/officeDocument/2006/relationships/image" Target="../media/image5.png"/><Relationship Id="rId4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avi"/><Relationship Id="rId1" Type="http://schemas.microsoft.com/office/2007/relationships/media" Target="../media/media2.avi"/><Relationship Id="rId6" Type="http://schemas.openxmlformats.org/officeDocument/2006/relationships/image" Target="../media/image8.png"/><Relationship Id="rId5" Type="http://schemas.openxmlformats.org/officeDocument/2006/relationships/image" Target="../media/image7.jpg"/><Relationship Id="rId4" Type="http://schemas.openxmlformats.org/officeDocument/2006/relationships/image" Target="../media/image6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avi"/><Relationship Id="rId1" Type="http://schemas.microsoft.com/office/2007/relationships/media" Target="../media/media3.avi"/><Relationship Id="rId5" Type="http://schemas.openxmlformats.org/officeDocument/2006/relationships/image" Target="../media/image10.png"/><Relationship Id="rId4" Type="http://schemas.openxmlformats.org/officeDocument/2006/relationships/image" Target="../media/image9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avi"/><Relationship Id="rId1" Type="http://schemas.microsoft.com/office/2007/relationships/media" Target="../media/media4.avi"/><Relationship Id="rId5" Type="http://schemas.openxmlformats.org/officeDocument/2006/relationships/image" Target="../media/image12.png"/><Relationship Id="rId4" Type="http://schemas.openxmlformats.org/officeDocument/2006/relationships/image" Target="../media/image11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g"/><Relationship Id="rId4" Type="http://schemas.openxmlformats.org/officeDocument/2006/relationships/image" Target="../media/image15.jp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kovoobrabeci-nastroje.cz/tmp/detailmax/188_1_Klestinovy_upinac_pro_klestiny_DIN_6499ER_591027_40xER16AD.jpg" TargetMode="External"/><Relationship Id="rId3" Type="http://schemas.openxmlformats.org/officeDocument/2006/relationships/hyperlink" Target="http://strojirenstvi-frezovani.blogspot.com/2011/03/14-nastroje-pro-frezovani-deleni.html" TargetMode="External"/><Relationship Id="rId7" Type="http://schemas.openxmlformats.org/officeDocument/2006/relationships/hyperlink" Target="http://www.peddy.cz/obrabeci-stroje/frezky-na-kov/prislusenstvi-k-frezkam/upinky-spw-10-sada" TargetMode="External"/><Relationship Id="rId2" Type="http://schemas.openxmlformats.org/officeDocument/2006/relationships/hyperlink" Target="http://www.uloz.to/xKbDmvK/zaklady-obrabeni-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dobre-naradi.cz/media/upload/1000x1000/product/0/417-delicka_proma_dhv_130.jpg" TargetMode="External"/><Relationship Id="rId5" Type="http://schemas.openxmlformats.org/officeDocument/2006/relationships/hyperlink" Target="http://images.zbozi.cz/zbozi-images/510638c70375239e7a930000.jpg" TargetMode="External"/><Relationship Id="rId4" Type="http://schemas.openxmlformats.org/officeDocument/2006/relationships/hyperlink" Target="http://www.youtube.com/watch?v=CVnSq2fDfGU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Frézování II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Upínání obrobku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1819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Výukový materiál</a:t>
            </a:r>
            <a:endParaRPr lang="cs-CZ" sz="4800" b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materiálu</a:t>
            </a:r>
            <a:r>
              <a:rPr lang="cs-CZ" sz="2200" b="1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:</a:t>
            </a:r>
            <a:r>
              <a:rPr lang="cs-CZ" sz="220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03_02_32_INOVACE-13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3213" y="5299075"/>
            <a:ext cx="3168650" cy="7858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55759507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2"/>
          <p:cNvSpPr txBox="1">
            <a:spLocks noChangeArrowheads="1"/>
          </p:cNvSpPr>
          <p:nvPr/>
        </p:nvSpPr>
        <p:spPr bwMode="auto">
          <a:xfrm>
            <a:off x="684213" y="369888"/>
            <a:ext cx="8210550" cy="769441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600" dirty="0"/>
          </a:p>
          <a:p>
            <a:r>
              <a:rPr lang="cs-CZ" sz="2800" b="1" dirty="0" smtClean="0">
                <a:solidFill>
                  <a:srgbClr val="443329"/>
                </a:solidFill>
                <a:cs typeface="Arial" charset="0"/>
              </a:rPr>
              <a:t>Frézování II</a:t>
            </a:r>
            <a:endParaRPr lang="cs-CZ" sz="2400" b="1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34" y="1428736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Předmět: Technologie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 1.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Jméno autora: Ing. Leopold </a:t>
            </a:r>
            <a:r>
              <a:rPr lang="cs-CZ" sz="2200" b="1" dirty="0" err="1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Voharek</a:t>
            </a:r>
            <a:endParaRPr lang="cs-CZ" sz="22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</a:t>
            </a:r>
            <a:r>
              <a:rPr lang="cs-CZ" sz="1400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Ing. Leopold Voharek</a:t>
            </a:r>
            <a:endParaRPr lang="cs-CZ" sz="1400" i="1" dirty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400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Anotace: </a:t>
            </a:r>
            <a:r>
              <a:rPr lang="cs-CZ" sz="2200" dirty="0" smtClean="0">
                <a:solidFill>
                  <a:srgbClr val="000000"/>
                </a:solidFill>
                <a:cs typeface="Arial" charset="0"/>
              </a:rPr>
              <a:t>způsoby upínání obrobků při frézování</a:t>
            </a:r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pPr algn="just"/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pPr algn="just"/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Klíčová 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slova: </a:t>
            </a:r>
            <a:r>
              <a:rPr lang="cs-CZ" sz="2200" dirty="0" smtClean="0">
                <a:solidFill>
                  <a:srgbClr val="000000"/>
                </a:solidFill>
                <a:cs typeface="Arial" charset="0"/>
              </a:rPr>
              <a:t>frézování, upínání, upínka, sklíčidlo, svěrák, kleštiny</a:t>
            </a:r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endParaRPr lang="cs-CZ" dirty="0">
              <a:cs typeface="Arial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50163" y="333375"/>
            <a:ext cx="1077912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06101171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59628" y="548680"/>
            <a:ext cx="7024744" cy="745152"/>
          </a:xfrm>
        </p:spPr>
        <p:txBody>
          <a:bodyPr/>
          <a:lstStyle/>
          <a:p>
            <a:pPr algn="ctr"/>
            <a:r>
              <a:rPr lang="cs-CZ" dirty="0" smtClean="0"/>
              <a:t>Frézování 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Upínání obrobku:</a:t>
            </a:r>
          </a:p>
          <a:p>
            <a:r>
              <a:rPr lang="cs-CZ" dirty="0" smtClean="0"/>
              <a:t>Strojní svěrák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708920"/>
            <a:ext cx="3957819" cy="2374692"/>
          </a:xfrm>
          <a:prstGeom prst="rect">
            <a:avLst/>
          </a:prstGeom>
        </p:spPr>
      </p:pic>
      <p:pic>
        <p:nvPicPr>
          <p:cNvPr id="8" name="sverak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572000" y="2225799"/>
            <a:ext cx="4014526" cy="2694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26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43774"/>
            <a:ext cx="7024744" cy="1143000"/>
          </a:xfrm>
        </p:spPr>
        <p:txBody>
          <a:bodyPr/>
          <a:lstStyle/>
          <a:p>
            <a:pPr algn="ctr"/>
            <a:r>
              <a:rPr lang="cs-CZ" dirty="0" smtClean="0"/>
              <a:t>Frézování 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7353265" cy="4275838"/>
          </a:xfrm>
        </p:spPr>
        <p:txBody>
          <a:bodyPr/>
          <a:lstStyle/>
          <a:p>
            <a:r>
              <a:rPr lang="cs-CZ" b="1" dirty="0" smtClean="0"/>
              <a:t>Upínky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3153" y="1556791"/>
            <a:ext cx="2170833" cy="204559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3839553"/>
            <a:ext cx="4091186" cy="2429664"/>
          </a:xfrm>
          <a:prstGeom prst="rect">
            <a:avLst/>
          </a:prstGeom>
        </p:spPr>
      </p:pic>
      <p:pic>
        <p:nvPicPr>
          <p:cNvPr id="9" name="upinky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211960" y="2132856"/>
            <a:ext cx="4765535" cy="3198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3603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548680"/>
            <a:ext cx="7024744" cy="817160"/>
          </a:xfrm>
        </p:spPr>
        <p:txBody>
          <a:bodyPr/>
          <a:lstStyle/>
          <a:p>
            <a:pPr algn="ctr"/>
            <a:r>
              <a:rPr lang="cs-CZ" dirty="0" smtClean="0"/>
              <a:t>Frézování 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Upínání na úhelník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88840"/>
            <a:ext cx="4199433" cy="3124969"/>
          </a:xfrm>
          <a:prstGeom prst="rect">
            <a:avLst/>
          </a:prstGeom>
        </p:spPr>
      </p:pic>
      <p:pic>
        <p:nvPicPr>
          <p:cNvPr id="8" name="uhelnik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851920" y="2420888"/>
            <a:ext cx="4765535" cy="3198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3411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20688"/>
            <a:ext cx="7024744" cy="745152"/>
          </a:xfrm>
        </p:spPr>
        <p:txBody>
          <a:bodyPr/>
          <a:lstStyle/>
          <a:p>
            <a:pPr algn="ctr"/>
            <a:r>
              <a:rPr lang="cs-CZ" dirty="0" smtClean="0"/>
              <a:t>Frézování 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Dělící stůl nastavitelný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076644"/>
            <a:ext cx="3970443" cy="2869307"/>
          </a:xfrm>
          <a:prstGeom prst="rect">
            <a:avLst/>
          </a:prstGeom>
        </p:spPr>
      </p:pic>
      <p:pic>
        <p:nvPicPr>
          <p:cNvPr id="9" name="delicka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355976" y="2708920"/>
            <a:ext cx="4467209" cy="2998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5086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50309" y="229830"/>
            <a:ext cx="7024744" cy="1038930"/>
          </a:xfrm>
        </p:spPr>
        <p:txBody>
          <a:bodyPr/>
          <a:lstStyle/>
          <a:p>
            <a:pPr algn="ctr"/>
            <a:r>
              <a:rPr lang="cs-CZ" dirty="0" smtClean="0"/>
              <a:t>Frézování 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224683"/>
            <a:ext cx="6777317" cy="3508977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j</a:t>
            </a:r>
            <a:r>
              <a:rPr lang="cs-CZ" dirty="0" smtClean="0"/>
              <a:t>iné způsoby upínání:</a:t>
            </a:r>
          </a:p>
          <a:p>
            <a:pPr marL="0" indent="0">
              <a:buNone/>
            </a:pPr>
            <a:r>
              <a:rPr lang="cs-CZ" sz="1800" dirty="0" smtClean="0"/>
              <a:t>Mechanické rychloupínače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7" y="2343130"/>
            <a:ext cx="3000747" cy="3000747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229850" y="1277544"/>
            <a:ext cx="20056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Kleštinový upínač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7474" y="1646876"/>
            <a:ext cx="2324100" cy="28575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227245" y="1588150"/>
            <a:ext cx="1579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Rychloupínač</a:t>
            </a: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4195350"/>
            <a:ext cx="2630066" cy="2200489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6982005" y="3892406"/>
            <a:ext cx="11224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Sklíčidlo </a:t>
            </a:r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0373" y="4869160"/>
            <a:ext cx="2430377" cy="1814681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3780447" y="4499828"/>
            <a:ext cx="19591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Upínací podložky</a:t>
            </a:r>
            <a:endParaRPr lang="cs-CZ" dirty="0"/>
          </a:p>
        </p:txBody>
      </p:sp>
      <p:pic>
        <p:nvPicPr>
          <p:cNvPr id="1026" name="Picture 2" descr="http://www.kovoobrabeci-nastroje.cz/tmp/detailmax/188_1_Klestinovy_upinac_pro_klestiny_DIN_6499ER_591027_40xER16AD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0734" y="1668930"/>
            <a:ext cx="2023171" cy="2023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0447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548680"/>
            <a:ext cx="7024744" cy="60113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Frézování </a:t>
            </a:r>
            <a:r>
              <a:rPr lang="cs-CZ" dirty="0" smtClean="0"/>
              <a:t>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268760"/>
            <a:ext cx="7848872" cy="504056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Použité zdroje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Text: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  <a:hlinkClick r:id="rId2"/>
              </a:rPr>
              <a:t>http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2"/>
              </a:rPr>
              <a:t>://www.uloz.to/xKbDmvK/zaklady-obrabeni-pdf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  <a:hlinkClick r:id="rId3"/>
              </a:rPr>
              <a:t>http://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3"/>
              </a:rPr>
              <a:t>strojirenstvi-frezovani.blogspot.com/2011/03/14-nastroje-pro-frezovani-deleni.html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Videa: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  <a:hlinkClick r:id="rId4"/>
              </a:rPr>
              <a:t>http://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www.youtube.com/watch?v=CVnSq2fDfGU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- 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Milling Machine Operations -- SMITHY GRANITE </a:t>
            </a:r>
          </a:p>
          <a:p>
            <a:pPr marL="6858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Obrázky: </a:t>
            </a:r>
          </a:p>
          <a:p>
            <a:r>
              <a:rPr lang="cs-CZ" dirty="0">
                <a:latin typeface="Arial" pitchFamily="34" charset="0"/>
                <a:cs typeface="Arial" pitchFamily="34" charset="0"/>
                <a:hlinkClick r:id="rId5"/>
              </a:rPr>
              <a:t>http://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5"/>
              </a:rPr>
              <a:t>images.zbozi.cz/zbozi-images/510638c70375239e7a930000.jpg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  <a:hlinkClick r:id="rId6"/>
              </a:rPr>
              <a:t>http://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6"/>
              </a:rPr>
              <a:t>www.dobre-naradi.cz/media/upload/1000x1000/product/0/417-delicka_proma_dhv_130.jpg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  <a:hlinkClick r:id="rId7"/>
              </a:rPr>
              <a:t>http://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7"/>
              </a:rPr>
              <a:t>www.peddy.cz/obrabeci-stroje/frezky-na-kov/prislusenstvi-k-frezkam/upinky-spw-10-sada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  <a:hlinkClick r:id="rId8"/>
              </a:rPr>
              <a:t>http://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8"/>
              </a:rPr>
              <a:t>www.kovoobrabeci-nastroje.cz/tmp/detailmax/188_1_Klestinovy_upinac_pro_klestiny_DIN_6499ER_591027_40xER16AD.jpg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9919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131</TotalTime>
  <Words>146</Words>
  <Application>Microsoft Office PowerPoint</Application>
  <PresentationFormat>Předvádění na obrazovce (4:3)</PresentationFormat>
  <Paragraphs>54</Paragraphs>
  <Slides>9</Slides>
  <Notes>0</Notes>
  <HiddenSlides>0</HiddenSlides>
  <MMClips>4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Austin</vt:lpstr>
      <vt:lpstr>Frézování II</vt:lpstr>
      <vt:lpstr>Výukový materiál</vt:lpstr>
      <vt:lpstr>Prezentace aplikace PowerPoint</vt:lpstr>
      <vt:lpstr>Frézování II</vt:lpstr>
      <vt:lpstr>Frézování II</vt:lpstr>
      <vt:lpstr>Frézování II</vt:lpstr>
      <vt:lpstr>Frézování II</vt:lpstr>
      <vt:lpstr>Frézování II</vt:lpstr>
      <vt:lpstr>Frézování II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Soustružení III</dc:title>
  <dc:creator>Leopold Voharek</dc:creator>
  <cp:lastModifiedBy>Leopold Voharek</cp:lastModifiedBy>
  <cp:revision>15</cp:revision>
  <dcterms:created xsi:type="dcterms:W3CDTF">2012-03-27T18:13:15Z</dcterms:created>
  <dcterms:modified xsi:type="dcterms:W3CDTF">2013-06-04T05:38:59Z</dcterms:modified>
</cp:coreProperties>
</file>