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983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921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550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988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90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939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617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150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639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348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000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29198-8928-45EA-8DCB-A960A00F615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92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198" y="260648"/>
            <a:ext cx="8977802" cy="1456358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25999" y="3284984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Helena Špinarová</a:t>
            </a:r>
            <a:endParaRPr lang="cs-CZ" sz="2800" dirty="0" smtClean="0"/>
          </a:p>
          <a:p>
            <a:pPr>
              <a:spcBef>
                <a:spcPts val="0"/>
              </a:spcBef>
              <a:defRPr/>
            </a:pPr>
            <a:r>
              <a:rPr lang="cs-CZ" sz="2800" dirty="0" smtClean="0"/>
              <a:t>Název: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VY_32_INOVACE_10 III S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outěž </a:t>
            </a:r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řad - Shoda</a:t>
            </a: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6921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0648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 vypršení daného časového limitu si vždy v lavicích stoupnou žáci dle následujících kritérií:</a:t>
            </a:r>
          </a:p>
          <a:p>
            <a:endParaRPr lang="cs-CZ" sz="3200" dirty="0"/>
          </a:p>
          <a:p>
            <a:r>
              <a:rPr lang="cs-CZ" sz="3200" u="sng" dirty="0" smtClean="0"/>
              <a:t>Řada u okna </a:t>
            </a:r>
            <a:r>
              <a:rPr lang="cs-CZ" sz="3200" dirty="0" smtClean="0"/>
              <a:t>– je-li k přísudku možné přiřadit PODMĚT RODU MUŽSKÉHO ŽIVOTNÉHO</a:t>
            </a:r>
          </a:p>
          <a:p>
            <a:endParaRPr lang="cs-CZ" sz="3200" dirty="0"/>
          </a:p>
          <a:p>
            <a:r>
              <a:rPr lang="cs-CZ" sz="3200" u="sng" dirty="0"/>
              <a:t>Řada </a:t>
            </a:r>
            <a:r>
              <a:rPr lang="cs-CZ" sz="3200" u="sng" dirty="0" smtClean="0"/>
              <a:t>uprostřed </a:t>
            </a:r>
            <a:r>
              <a:rPr lang="cs-CZ" sz="3200" dirty="0" smtClean="0"/>
              <a:t>– </a:t>
            </a:r>
            <a:r>
              <a:rPr lang="cs-CZ" sz="3200" dirty="0"/>
              <a:t>je-li k přísudku možné přiřadit PODMĚT </a:t>
            </a:r>
            <a:r>
              <a:rPr lang="cs-CZ" sz="3200" dirty="0" smtClean="0"/>
              <a:t>RODU STŘEDNÍHO</a:t>
            </a:r>
          </a:p>
          <a:p>
            <a:endParaRPr lang="cs-CZ" sz="3200" dirty="0"/>
          </a:p>
          <a:p>
            <a:r>
              <a:rPr lang="cs-CZ" sz="3200" u="sng" dirty="0"/>
              <a:t>Řada u </a:t>
            </a:r>
            <a:r>
              <a:rPr lang="cs-CZ" sz="3200" u="sng" dirty="0" smtClean="0"/>
              <a:t>dveří </a:t>
            </a:r>
            <a:r>
              <a:rPr lang="cs-CZ" sz="3200" dirty="0" smtClean="0"/>
              <a:t>- je-li </a:t>
            </a:r>
            <a:r>
              <a:rPr lang="cs-CZ" sz="3200" dirty="0"/>
              <a:t>k přísudku možné přiřadit PODMĚT RODU </a:t>
            </a:r>
            <a:r>
              <a:rPr lang="cs-CZ" sz="3200" dirty="0" smtClean="0"/>
              <a:t>ŽENSKÉHO</a:t>
            </a:r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135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403648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KROTILY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47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UVAŘILI 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1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NAPSALA 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0816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UPLAVALA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1930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PLAKALY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77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42508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ČETLY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4644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SMÁLI SE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40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SKÁKALA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211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JEDLI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3880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PRALA SE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9184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LEZLI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2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SPALY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43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72</Words>
  <Application>Microsoft Office PowerPoint</Application>
  <PresentationFormat>Předvádění na obrazovce (4:3)</PresentationFormat>
  <Paragraphs>22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Heli</dc:creator>
  <cp:lastModifiedBy>Heli</cp:lastModifiedBy>
  <cp:revision>7</cp:revision>
  <cp:lastPrinted>2011-03-23T16:36:05Z</cp:lastPrinted>
  <dcterms:created xsi:type="dcterms:W3CDTF">2011-03-23T16:25:40Z</dcterms:created>
  <dcterms:modified xsi:type="dcterms:W3CDTF">2011-09-11T19:33:50Z</dcterms:modified>
</cp:coreProperties>
</file>