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61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321447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- barvy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VY_32_INOVACE_01_ČESKÁ_REPUBLIKA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29.10.2012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státní symboly, státní hymna, státní znak, státní vlajka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176317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Naše vlast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096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prezentace s výkladem si žáci 3. </a:t>
            </a:r>
            <a:r>
              <a:rPr lang="cs-CZ" dirty="0" smtClean="0"/>
              <a:t>ročníku v oblasti Člověk a jeho svět </a:t>
            </a:r>
            <a:r>
              <a:rPr lang="cs-CZ" dirty="0" smtClean="0"/>
              <a:t>opakují vědomosti o státních symbolech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950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Naše vlast – Česká republika</a:t>
            </a:r>
            <a:endParaRPr lang="cs-CZ" dirty="0"/>
          </a:p>
        </p:txBody>
      </p:sp>
      <p:pic>
        <p:nvPicPr>
          <p:cNvPr id="1026" name="Picture 2" descr="C:\Users\Anetka\AppData\Local\Microsoft\Windows\Temporary Internet Files\Content.IE5\9NJUFZSK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635998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1763524"/>
            <a:ext cx="3317960" cy="36933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 územních celků (krajů)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04052" y="2132856"/>
            <a:ext cx="2621808" cy="36933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Hlavní město - Praha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5552033"/>
            <a:ext cx="3100529" cy="92333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Sídlí tam - prezident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- vláda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- parlament ČR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6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5189553" y="4879323"/>
            <a:ext cx="2932004" cy="796452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89957" y="4082871"/>
            <a:ext cx="2932004" cy="79645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 ČR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76641"/>
            <a:ext cx="3233514" cy="369332"/>
          </a:xfrm>
          <a:prstGeom prst="rect">
            <a:avLst/>
          </a:prstGeom>
          <a:noFill/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Hymna – Kde domov můj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708920"/>
            <a:ext cx="2161104" cy="369332"/>
          </a:xfrm>
          <a:prstGeom prst="rect">
            <a:avLst/>
          </a:prstGeom>
          <a:noFill/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3544" y="3505839"/>
            <a:ext cx="2073003" cy="369332"/>
          </a:xfrm>
          <a:prstGeom prst="rect">
            <a:avLst/>
          </a:prstGeom>
          <a:noFill/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3543" y="4293096"/>
            <a:ext cx="1646605" cy="369332"/>
          </a:xfrm>
          <a:prstGeom prst="rect">
            <a:avLst/>
          </a:prstGeom>
          <a:noFill/>
          <a:ln>
            <a:solidFill>
              <a:schemeClr val="tx2">
                <a:lumMod val="2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 rot="5400000">
            <a:off x="4949243" y="4323586"/>
            <a:ext cx="1592905" cy="1111478"/>
          </a:xfrm>
          <a:prstGeom prst="triangle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51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2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 slova České státní hymny</a:t>
            </a:r>
            <a:endParaRPr lang="cs-CZ" dirty="0"/>
          </a:p>
        </p:txBody>
      </p:sp>
      <p:pic>
        <p:nvPicPr>
          <p:cNvPr id="2050" name="Picture 2" descr="C:\Users\Anetka\AppData\Local\Microsoft\Windows\Temporary Internet Files\Content.IE5\YYBI0CCT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6112710" cy="4798446"/>
          </a:xfrm>
          <a:prstGeom prst="rect">
            <a:avLst/>
          </a:prstGeom>
          <a:ln>
            <a:noFill/>
          </a:ln>
          <a:effectLst>
            <a:softEdge rad="6350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2204864"/>
            <a:ext cx="4904432" cy="3693319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/>
              <a:t>Kde domov můj,</a:t>
            </a:r>
            <a:br>
              <a:rPr lang="cs-CZ" sz="2400" dirty="0"/>
            </a:br>
            <a:r>
              <a:rPr lang="cs-CZ" sz="2400" dirty="0"/>
              <a:t>kde domov můj?</a:t>
            </a:r>
            <a:br>
              <a:rPr lang="cs-CZ" sz="2400" dirty="0"/>
            </a:br>
            <a:r>
              <a:rPr lang="cs-CZ" sz="2400" dirty="0"/>
              <a:t>Voda hučí po lučinách,</a:t>
            </a:r>
            <a:br>
              <a:rPr lang="cs-CZ" sz="2400" dirty="0"/>
            </a:br>
            <a:r>
              <a:rPr lang="cs-CZ" sz="2400" dirty="0"/>
              <a:t>bory šumí po skalinách,</a:t>
            </a:r>
            <a:br>
              <a:rPr lang="cs-CZ" sz="2400" dirty="0"/>
            </a:br>
            <a:r>
              <a:rPr lang="cs-CZ" sz="2400" dirty="0"/>
              <a:t>v sadě skví se jara květ,</a:t>
            </a:r>
            <a:br>
              <a:rPr lang="cs-CZ" sz="2400" dirty="0"/>
            </a:br>
            <a:r>
              <a:rPr lang="cs-CZ" sz="2400" dirty="0"/>
              <a:t>zemský ráj to na pohled!</a:t>
            </a:r>
            <a:br>
              <a:rPr lang="cs-CZ" sz="2400" dirty="0"/>
            </a:br>
            <a:r>
              <a:rPr lang="cs-CZ" sz="2400" dirty="0"/>
              <a:t>A to je ta krásná země,</a:t>
            </a:r>
            <a:br>
              <a:rPr lang="cs-CZ" sz="2400" dirty="0"/>
            </a:br>
            <a:r>
              <a:rPr lang="cs-CZ" sz="2400" dirty="0"/>
              <a:t>země česká, domov můj,</a:t>
            </a:r>
            <a:br>
              <a:rPr lang="cs-CZ" sz="2400" dirty="0"/>
            </a:br>
            <a:r>
              <a:rPr lang="cs-CZ" sz="2400" dirty="0"/>
              <a:t>země česká, domov můj</a:t>
            </a:r>
            <a:r>
              <a:rPr lang="cs-CZ" dirty="0"/>
              <a:t>!</a:t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86191" y="5980638"/>
            <a:ext cx="395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Zazpívej si Českou státní hymnu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425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123728" y="3987062"/>
            <a:ext cx="5465553" cy="192621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30782" y="2060848"/>
            <a:ext cx="5465553" cy="192621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Vybarvi státní vlajku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 rot="5400000">
            <a:off x="881590" y="3302986"/>
            <a:ext cx="3852428" cy="136815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12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0C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kliparty z aplikace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45156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65</TotalTime>
  <Words>139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Winter</vt:lpstr>
      <vt:lpstr>Prezentace aplikace PowerPoint</vt:lpstr>
      <vt:lpstr>Naše vlast</vt:lpstr>
      <vt:lpstr>Anotace:</vt:lpstr>
      <vt:lpstr>Naše vlast – Česká republika</vt:lpstr>
      <vt:lpstr>Státní symboly ČR</vt:lpstr>
      <vt:lpstr>Napiš slova České státní hymny</vt:lpstr>
      <vt:lpstr>Vybarvi státní vlajku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</dc:title>
  <dc:creator>Anetka</dc:creator>
  <cp:lastModifiedBy>Zbyněk Jícha</cp:lastModifiedBy>
  <cp:revision>10</cp:revision>
  <dcterms:created xsi:type="dcterms:W3CDTF">2013-05-27T15:44:09Z</dcterms:created>
  <dcterms:modified xsi:type="dcterms:W3CDTF">2013-06-04T06:17:56Z</dcterms:modified>
</cp:coreProperties>
</file>