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A3E19-8535-4780-83F1-6F590B2F007F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A95E3-2AC7-4DCB-BAC2-22A4CDC92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159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A6759A0-BEF6-453B-AC52-936BA1E51E7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49C75F9-05BE-4E7B-A1F4-99031E67412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707360"/>
            <a:ext cx="7321618" cy="1187696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30515" y="1052736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Helena Špinarová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dirty="0" smtClean="0"/>
              <a:t>VY_32_INOVACE_11 III </a:t>
            </a:r>
            <a:r>
              <a:rPr lang="cs-CZ" sz="2800" dirty="0" smtClean="0"/>
              <a:t>PŘÍMÁ </a:t>
            </a:r>
            <a:r>
              <a:rPr lang="cs-CZ" sz="2800" dirty="0"/>
              <a:t>ŘEČ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640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ZVÝRAZNI PŘÍMOU ŘEČ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70080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„Smím prosit?“ otázal se Filip.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8854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„Smím prosit?“ </a:t>
            </a:r>
            <a:r>
              <a:rPr lang="cs-CZ" sz="3200" dirty="0" smtClean="0"/>
              <a:t>otázal se Filip.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7650" y="3937412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Král se rozhněval: „Vyveďte je ven!“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7650" y="4725144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Král se rozhněval: </a:t>
            </a:r>
            <a:r>
              <a:rPr lang="cs-CZ" sz="3200" dirty="0" smtClean="0">
                <a:solidFill>
                  <a:srgbClr val="FF0000"/>
                </a:solidFill>
              </a:rPr>
              <a:t>„Vyveďte je ven!“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54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700808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„Nevím,“ přiznala se, „neučila jsem se.“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495137"/>
            <a:ext cx="7324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„Nevím,“ </a:t>
            </a:r>
            <a:r>
              <a:rPr lang="cs-CZ" sz="3200" dirty="0" smtClean="0"/>
              <a:t>přiznala se, </a:t>
            </a:r>
            <a:r>
              <a:rPr lang="cs-CZ" sz="3200" dirty="0" smtClean="0">
                <a:solidFill>
                  <a:srgbClr val="FF0000"/>
                </a:solidFill>
              </a:rPr>
              <a:t>„neučila jsem se.“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71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DOPLŇ, CO V TEXTU CHYBÍ: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27687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Chceš raději upéct buchty  zeptala se babička.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13790" y="3898503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</a:t>
            </a:r>
            <a:r>
              <a:rPr lang="cs-CZ" sz="3200" dirty="0" smtClean="0"/>
              <a:t>Chceš raději upéct buchty</a:t>
            </a:r>
            <a:r>
              <a:rPr lang="cs-CZ" sz="3200" dirty="0" smtClean="0">
                <a:solidFill>
                  <a:srgbClr val="FF0000"/>
                </a:solidFill>
              </a:rPr>
              <a:t>?“</a:t>
            </a:r>
            <a:r>
              <a:rPr lang="cs-CZ" sz="3200" dirty="0" smtClean="0"/>
              <a:t> zeptala se babička.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0145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706123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Pomoc  zvolal Mikeš.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95074" y="1700808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</a:t>
            </a:r>
            <a:r>
              <a:rPr lang="cs-CZ" sz="3200" dirty="0" smtClean="0"/>
              <a:t>Pomoc</a:t>
            </a:r>
            <a:r>
              <a:rPr lang="cs-CZ" sz="3200" dirty="0" smtClean="0">
                <a:solidFill>
                  <a:srgbClr val="FF0000"/>
                </a:solidFill>
              </a:rPr>
              <a:t>!“</a:t>
            </a:r>
            <a:r>
              <a:rPr lang="cs-CZ" sz="3200" dirty="0" smtClean="0"/>
              <a:t> zvolal Mikeš.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65149" y="3284984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Přijdeme v pět  řekli kluci.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2619" y="4354151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</a:t>
            </a:r>
            <a:r>
              <a:rPr lang="cs-CZ" sz="3200" dirty="0" smtClean="0"/>
              <a:t>Přijdeme v pět</a:t>
            </a:r>
            <a:r>
              <a:rPr lang="cs-CZ" sz="3200" dirty="0" smtClean="0">
                <a:solidFill>
                  <a:srgbClr val="FF0000"/>
                </a:solidFill>
              </a:rPr>
              <a:t>,“</a:t>
            </a:r>
            <a:r>
              <a:rPr lang="cs-CZ" sz="3200" dirty="0" smtClean="0"/>
              <a:t> řekli kluci.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908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706123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Alena dodala Máš pravdu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1011" y="1772816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Alena dodala</a:t>
            </a:r>
            <a:r>
              <a:rPr lang="cs-CZ" sz="3200" dirty="0" smtClean="0">
                <a:solidFill>
                  <a:srgbClr val="FF0000"/>
                </a:solidFill>
              </a:rPr>
              <a:t>: „</a:t>
            </a:r>
            <a:r>
              <a:rPr lang="cs-CZ" sz="3200" dirty="0" smtClean="0"/>
              <a:t>Máš pravdu</a:t>
            </a:r>
            <a:r>
              <a:rPr lang="cs-CZ" sz="3200" dirty="0" smtClean="0">
                <a:solidFill>
                  <a:srgbClr val="FF0000"/>
                </a:solidFill>
              </a:rPr>
              <a:t>.“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3829" y="3429000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Táta se podivil  Opravdu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27176" y="4495693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Táta se podivil</a:t>
            </a:r>
            <a:r>
              <a:rPr lang="cs-CZ" sz="3200" dirty="0" smtClean="0">
                <a:solidFill>
                  <a:srgbClr val="FF0000"/>
                </a:solidFill>
              </a:rPr>
              <a:t>: „</a:t>
            </a:r>
            <a:r>
              <a:rPr lang="cs-CZ" sz="3200" dirty="0" smtClean="0"/>
              <a:t>Opravdu</a:t>
            </a:r>
            <a:r>
              <a:rPr lang="cs-CZ" sz="3200" dirty="0" smtClean="0">
                <a:solidFill>
                  <a:srgbClr val="FF0000"/>
                </a:solidFill>
              </a:rPr>
              <a:t>?“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44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706123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Petr zakřičel  Brzdi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1011" y="1772816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Petr zakřičel</a:t>
            </a:r>
            <a:r>
              <a:rPr lang="cs-CZ" sz="3200" dirty="0" smtClean="0">
                <a:solidFill>
                  <a:srgbClr val="FF0000"/>
                </a:solidFill>
              </a:rPr>
              <a:t>: „</a:t>
            </a:r>
            <a:r>
              <a:rPr lang="cs-CZ" sz="3200" dirty="0" smtClean="0"/>
              <a:t>Brzdi</a:t>
            </a:r>
            <a:r>
              <a:rPr lang="cs-CZ" sz="3200" dirty="0" smtClean="0">
                <a:solidFill>
                  <a:srgbClr val="FF0000"/>
                </a:solidFill>
              </a:rPr>
              <a:t>!“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01173" y="3370419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Prosím  zaprosil  neopouštěj mě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00064" y="443711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</a:t>
            </a:r>
            <a:r>
              <a:rPr lang="cs-CZ" sz="3200" dirty="0" smtClean="0"/>
              <a:t>Prosím</a:t>
            </a:r>
            <a:r>
              <a:rPr lang="cs-CZ" sz="3200" dirty="0" smtClean="0">
                <a:solidFill>
                  <a:srgbClr val="FF0000"/>
                </a:solidFill>
              </a:rPr>
              <a:t>,“ </a:t>
            </a:r>
            <a:r>
              <a:rPr lang="cs-CZ" sz="3200" dirty="0" smtClean="0"/>
              <a:t>zaprosil</a:t>
            </a:r>
            <a:r>
              <a:rPr lang="cs-CZ" sz="3200" dirty="0" smtClean="0">
                <a:solidFill>
                  <a:srgbClr val="FF0000"/>
                </a:solidFill>
              </a:rPr>
              <a:t>, „</a:t>
            </a:r>
            <a:r>
              <a:rPr lang="cs-CZ" sz="3200" dirty="0" smtClean="0"/>
              <a:t>neopouštěj mě</a:t>
            </a:r>
            <a:r>
              <a:rPr lang="cs-CZ" sz="3200" dirty="0" smtClean="0">
                <a:solidFill>
                  <a:srgbClr val="FF0000"/>
                </a:solidFill>
              </a:rPr>
              <a:t>.“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58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ZMĚŇ NEPŘÍMOU ŘEČ NA ŘEČ PŘÍMOU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060848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Princ řekl, že si ji chce vzít.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6630" y="3717032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Princ řekl: „Chci si tě vzít!“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4564130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„Chci si tě vzít!“ řekl princ.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8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692696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Maminka se zeptala, co si dáme dnes k obědu.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948303"/>
            <a:ext cx="71278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Maminka se zeptala: „Co si dáte dnes k obědu?“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4293096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„Co si dáte dnes k obědu?“ zeptala se maminka.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56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69269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Pavel záhadně odvětil, že je to tajemství.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6630" y="2901266"/>
            <a:ext cx="7487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Pavel záhadně odvětil: „To je tajemství.“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90585" y="3728107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„To je tajemství,“ odvětil záhadně Pavel.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81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69269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Eva řekla, že ji bolí břicho a musí proto k lékaři.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0139" y="2434949"/>
            <a:ext cx="74878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„Bolí mě břicho, musím k lékaři,“ řekla Eva.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358286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Eva řekla: „Bolí mě břicho, musím k lékaři.“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34601" y="4830891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„Bolí mě břicho,“ řekla Eva, „musím k lékaři.“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60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</TotalTime>
  <Words>304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ZVÝRAZNI PŘÍMOU ŘEČ</vt:lpstr>
      <vt:lpstr>Prezentace aplikace PowerPoint</vt:lpstr>
      <vt:lpstr>DOPLŇ, CO V TEXTU CHYBÍ:</vt:lpstr>
      <vt:lpstr>Prezentace aplikace PowerPoint</vt:lpstr>
      <vt:lpstr>Prezentace aplikace PowerPoint</vt:lpstr>
      <vt:lpstr>Prezentace aplikace PowerPoint</vt:lpstr>
      <vt:lpstr>ZMĚŇ NEPŘÍMOU ŘEČ NA ŘEČ PŘÍMOU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ŘEČ</dc:title>
  <dc:creator>Pavel</dc:creator>
  <cp:lastModifiedBy>Heli</cp:lastModifiedBy>
  <cp:revision>6</cp:revision>
  <dcterms:created xsi:type="dcterms:W3CDTF">2011-06-05T11:04:04Z</dcterms:created>
  <dcterms:modified xsi:type="dcterms:W3CDTF">2011-09-11T19:35:00Z</dcterms:modified>
</cp:coreProperties>
</file>