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1935F9-A4D8-4C36-8D5D-D756A59905C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717AF-05FB-4968-8D81-448DD1075F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05543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276999"/>
          </a:xfrm>
        </p:spPr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AE55A-DFC0-4B75-B3EF-3DFC2A21649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9429-A04A-44D7-A2D3-2BC43B948F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AE55A-DFC0-4B75-B3EF-3DFC2A21649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9429-A04A-44D7-A2D3-2BC43B948F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AE55A-DFC0-4B75-B3EF-3DFC2A21649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9429-A04A-44D7-A2D3-2BC43B948F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AE55A-DFC0-4B75-B3EF-3DFC2A21649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9429-A04A-44D7-A2D3-2BC43B948F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AE55A-DFC0-4B75-B3EF-3DFC2A21649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9429-A04A-44D7-A2D3-2BC43B948F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AE55A-DFC0-4B75-B3EF-3DFC2A21649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9429-A04A-44D7-A2D3-2BC43B948F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AE55A-DFC0-4B75-B3EF-3DFC2A21649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9429-A04A-44D7-A2D3-2BC43B948F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AE55A-DFC0-4B75-B3EF-3DFC2A21649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9429-A04A-44D7-A2D3-2BC43B948F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AE55A-DFC0-4B75-B3EF-3DFC2A21649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9429-A04A-44D7-A2D3-2BC43B948F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AE55A-DFC0-4B75-B3EF-3DFC2A21649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9429-A04A-44D7-A2D3-2BC43B948F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AE55A-DFC0-4B75-B3EF-3DFC2A21649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9429-A04A-44D7-A2D3-2BC43B948F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3DAE55A-DFC0-4B75-B3EF-3DFC2A21649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07519429-A04A-44D7-A2D3-2BC43B948F5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60070" y="750701"/>
            <a:ext cx="5218560" cy="127885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1371442" y="2507610"/>
            <a:ext cx="6074527" cy="1468751"/>
          </a:xfrm>
          <a:prstGeom prst="rect">
            <a:avLst/>
          </a:prstGeom>
        </p:spPr>
        <p:txBody>
          <a:bodyPr wrap="square" lIns="82945" tIns="41473" rIns="82945" bIns="41473">
            <a:spAutoFit/>
          </a:bodyPr>
          <a:lstStyle/>
          <a:p>
            <a:pPr>
              <a:defRPr/>
            </a:pPr>
            <a:r>
              <a:rPr lang="cs-CZ" dirty="0"/>
              <a:t>Název školy:  </a:t>
            </a:r>
            <a:r>
              <a:rPr lang="cs-CZ" i="1" dirty="0"/>
              <a:t>Základní škola a mateřská škola, </a:t>
            </a:r>
            <a:r>
              <a:rPr lang="cs-CZ" i="1" noProof="1"/>
              <a:t>Hlušice</a:t>
            </a:r>
            <a:endParaRPr lang="cs-CZ" noProof="1"/>
          </a:p>
          <a:p>
            <a:pPr>
              <a:defRPr/>
            </a:pPr>
            <a:r>
              <a:rPr lang="cs-CZ" dirty="0"/>
              <a:t>Autor: </a:t>
            </a:r>
            <a:r>
              <a:rPr lang="cs-CZ" i="1" dirty="0">
                <a:solidFill>
                  <a:srgbClr val="FFC000"/>
                </a:solidFill>
              </a:rPr>
              <a:t>Mgr. </a:t>
            </a:r>
            <a:r>
              <a:rPr lang="cs-CZ" i="1" dirty="0" smtClean="0">
                <a:solidFill>
                  <a:srgbClr val="FFC000"/>
                </a:solidFill>
              </a:rPr>
              <a:t>Zuzana Drábková</a:t>
            </a:r>
            <a:endParaRPr lang="cs-CZ" dirty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/>
              <a:t>Číslo projektu: CZ.1.07/1.4.00/21.3235</a:t>
            </a:r>
          </a:p>
          <a:p>
            <a:pPr>
              <a:defRPr/>
            </a:pPr>
            <a:r>
              <a:rPr lang="cs-CZ" dirty="0"/>
              <a:t>Název:	 </a:t>
            </a:r>
            <a:r>
              <a:rPr lang="cs-CZ" dirty="0" smtClean="0"/>
              <a:t>VY_32_INOVACE_</a:t>
            </a:r>
            <a:r>
              <a:rPr lang="cs-CZ" dirty="0" smtClean="0">
                <a:solidFill>
                  <a:srgbClr val="FFC000"/>
                </a:solidFill>
              </a:rPr>
              <a:t>5A_12_Vyjmenovaná slova po S</a:t>
            </a:r>
            <a:endParaRPr lang="cs-CZ" dirty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Slovní zásoba a pravopis v 1. – 3. ročníku ZŠ</a:t>
            </a:r>
            <a:endParaRPr lang="en-GB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148216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řadí vyjmenovaná slova podle pořadí.Opakují si slova </a:t>
            </a:r>
            <a:r>
              <a:rPr lang="cs-CZ" smtClean="0"/>
              <a:t>opačného významu.Procvičují si pravopis vyjmenovaných slov.Rozhodují, které zvíře syčí a které nesyčí.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087144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Vyjmenovaná slova po s.</a:t>
            </a:r>
            <a:br>
              <a:rPr lang="cs-CZ" dirty="0" smtClean="0"/>
            </a:br>
            <a:r>
              <a:rPr lang="cs-CZ" dirty="0" smtClean="0"/>
              <a:t>Seřaď vyjmenovaná slova: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sýr, sytý, syrový, sychravý, syn, usychat, sysel, sýkora, sýček, sypat.</a:t>
            </a: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7236296" y="2348880"/>
            <a:ext cx="1562472" cy="134644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7819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Maminka píše seznam, co má koupit </a:t>
            </a:r>
            <a:r>
              <a:rPr lang="cs-CZ" dirty="0" smtClean="0"/>
              <a:t>                 v </a:t>
            </a:r>
            <a:r>
              <a:rPr lang="cs-CZ" dirty="0" smtClean="0"/>
              <a:t>obchodě.Pomoz ji doplnit i/y, í/ý.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657911040"/>
              </p:ext>
            </p:extLst>
          </p:nvPr>
        </p:nvGraphicFramePr>
        <p:xfrm>
          <a:off x="2051720" y="1700808"/>
          <a:ext cx="4906888" cy="41044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06888"/>
              </a:tblGrid>
              <a:tr h="586351">
                <a:tc>
                  <a:txBody>
                    <a:bodyPr/>
                    <a:lstStyle/>
                    <a:p>
                      <a:r>
                        <a:rPr lang="cs-CZ" dirty="0" smtClean="0"/>
                        <a:t>olomoucké</a:t>
                      </a:r>
                      <a:r>
                        <a:rPr lang="cs-CZ" baseline="0" dirty="0" smtClean="0"/>
                        <a:t> s_rečky</a:t>
                      </a:r>
                      <a:endParaRPr lang="cs-CZ" dirty="0"/>
                    </a:p>
                  </a:txBody>
                  <a:tcPr/>
                </a:tc>
              </a:tr>
              <a:tr h="586351">
                <a:tc>
                  <a:txBody>
                    <a:bodyPr/>
                    <a:lstStyle/>
                    <a:p>
                      <a:r>
                        <a:rPr lang="cs-CZ" dirty="0" smtClean="0"/>
                        <a:t>s_tko na čaj </a:t>
                      </a:r>
                      <a:endParaRPr lang="cs-CZ" dirty="0"/>
                    </a:p>
                  </a:txBody>
                  <a:tcPr/>
                </a:tc>
              </a:tr>
              <a:tr h="586351">
                <a:tc>
                  <a:txBody>
                    <a:bodyPr/>
                    <a:lstStyle/>
                    <a:p>
                      <a:r>
                        <a:rPr lang="cs-CZ" dirty="0" smtClean="0"/>
                        <a:t>s_rky</a:t>
                      </a:r>
                      <a:endParaRPr lang="cs-CZ" dirty="0"/>
                    </a:p>
                  </a:txBody>
                  <a:tcPr/>
                </a:tc>
              </a:tr>
              <a:tr h="586351">
                <a:tc>
                  <a:txBody>
                    <a:bodyPr/>
                    <a:lstStyle/>
                    <a:p>
                      <a:r>
                        <a:rPr lang="cs-CZ" dirty="0" smtClean="0"/>
                        <a:t>s_r ementalský </a:t>
                      </a:r>
                      <a:endParaRPr lang="cs-CZ" dirty="0"/>
                    </a:p>
                  </a:txBody>
                  <a:tcPr/>
                </a:tc>
              </a:tr>
              <a:tr h="586351">
                <a:tc>
                  <a:txBody>
                    <a:bodyPr/>
                    <a:lstStyle/>
                    <a:p>
                      <a:r>
                        <a:rPr lang="cs-CZ" dirty="0" smtClean="0"/>
                        <a:t>malinový s_rup</a:t>
                      </a:r>
                      <a:endParaRPr lang="cs-CZ" dirty="0"/>
                    </a:p>
                  </a:txBody>
                  <a:tcPr/>
                </a:tc>
              </a:tr>
              <a:tr h="586351">
                <a:tc>
                  <a:txBody>
                    <a:bodyPr/>
                    <a:lstStyle/>
                    <a:p>
                      <a:r>
                        <a:rPr lang="cs-CZ" dirty="0" smtClean="0"/>
                        <a:t>zás_p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586351">
                <a:tc>
                  <a:txBody>
                    <a:bodyPr/>
                    <a:lstStyle/>
                    <a:p>
                      <a:r>
                        <a:rPr lang="cs-CZ" dirty="0" smtClean="0"/>
                        <a:t>s_lonky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980132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Najdi a spoj slova opačného významu </a:t>
            </a:r>
            <a:r>
              <a:rPr lang="cs-CZ" dirty="0" smtClean="0"/>
              <a:t>             a </a:t>
            </a:r>
            <a:r>
              <a:rPr lang="cs-CZ" dirty="0" smtClean="0"/>
              <a:t>doplň i/y, í/ý.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253185597"/>
              </p:ext>
            </p:extLst>
          </p:nvPr>
        </p:nvGraphicFramePr>
        <p:xfrm>
          <a:off x="467544" y="1916832"/>
          <a:ext cx="8229600" cy="36724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612068">
                <a:tc>
                  <a:txBody>
                    <a:bodyPr/>
                    <a:lstStyle/>
                    <a:p>
                      <a:r>
                        <a:rPr lang="cs-CZ" dirty="0" smtClean="0"/>
                        <a:t>s_rový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skromný</a:t>
                      </a:r>
                      <a:endParaRPr lang="cs-CZ" dirty="0"/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dirty="0" smtClean="0"/>
                        <a:t>s_tý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pevný</a:t>
                      </a:r>
                      <a:endParaRPr lang="cs-CZ" dirty="0"/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dirty="0" smtClean="0"/>
                        <a:t>nenas_tný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vařený</a:t>
                      </a:r>
                      <a:endParaRPr lang="cs-CZ" dirty="0"/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dirty="0" smtClean="0"/>
                        <a:t>s_chravý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namáčet</a:t>
                      </a:r>
                      <a:endParaRPr lang="cs-CZ" dirty="0"/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dirty="0" smtClean="0"/>
                        <a:t>us_chat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hladový</a:t>
                      </a:r>
                      <a:endParaRPr lang="cs-CZ" dirty="0"/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dirty="0" smtClean="0"/>
                        <a:t>s_pký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příjemný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841553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Rozhodněte, které zvíře s_čí a které nes_čí.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had __________</a:t>
            </a:r>
          </a:p>
          <a:p>
            <a:r>
              <a:rPr lang="cs-CZ" dirty="0" smtClean="0"/>
              <a:t>vrabec __________</a:t>
            </a:r>
          </a:p>
          <a:p>
            <a:r>
              <a:rPr lang="cs-CZ" dirty="0" smtClean="0"/>
              <a:t>husa __________</a:t>
            </a:r>
          </a:p>
          <a:p>
            <a:r>
              <a:rPr lang="cs-CZ" dirty="0" smtClean="0"/>
              <a:t>opice __________</a:t>
            </a:r>
          </a:p>
          <a:p>
            <a:r>
              <a:rPr lang="cs-CZ" dirty="0" smtClean="0"/>
              <a:t>slon __________</a:t>
            </a:r>
          </a:p>
          <a:p>
            <a:r>
              <a:rPr lang="cs-CZ" dirty="0" smtClean="0"/>
              <a:t>houser __________</a:t>
            </a: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5076056" y="2060848"/>
            <a:ext cx="2642592" cy="266429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4417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Hry se slovy: nasypal, posypal sýrem, přesýpací.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Máme doma __________ hodiny.</a:t>
            </a:r>
          </a:p>
          <a:p>
            <a:r>
              <a:rPr lang="cs-CZ" dirty="0" smtClean="0"/>
              <a:t>Hospodář __________ koním oves.</a:t>
            </a:r>
          </a:p>
          <a:p>
            <a:r>
              <a:rPr lang="cs-CZ" dirty="0" smtClean="0"/>
              <a:t>Kuchař __________ pizzu __________.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59127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kdo dělá ?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702324658"/>
              </p:ext>
            </p:extLst>
          </p:nvPr>
        </p:nvGraphicFramePr>
        <p:xfrm>
          <a:off x="467544" y="1916832"/>
          <a:ext cx="8229600" cy="37444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dirty="0" smtClean="0"/>
                        <a:t>Has_č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opravuje s_lnice</a:t>
                      </a:r>
                      <a:endParaRPr lang="cs-CZ" dirty="0"/>
                    </a:p>
                  </a:txBody>
                  <a:tcPr/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dirty="0" smtClean="0"/>
                        <a:t>Bas_sta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has_</a:t>
                      </a:r>
                      <a:r>
                        <a:rPr lang="cs-CZ" baseline="0" dirty="0" smtClean="0"/>
                        <a:t> požáry</a:t>
                      </a:r>
                      <a:endParaRPr lang="cs-CZ" dirty="0"/>
                    </a:p>
                  </a:txBody>
                  <a:tcPr/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dirty="0" smtClean="0"/>
                        <a:t>S_lničář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hraje na basu v orchestru </a:t>
                      </a:r>
                      <a:endParaRPr lang="cs-CZ" dirty="0"/>
                    </a:p>
                  </a:txBody>
                  <a:tcPr/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dirty="0" smtClean="0"/>
                        <a:t>S_rař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vyrábí</a:t>
                      </a:r>
                      <a:r>
                        <a:rPr lang="cs-CZ" baseline="0" dirty="0" smtClean="0"/>
                        <a:t> s_ry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7105477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Text – vlastní tvorba autora</a:t>
            </a:r>
            <a:r>
              <a:rPr lang="cs-CZ" dirty="0" smtClean="0"/>
              <a:t>.</a:t>
            </a:r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03711738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35</TotalTime>
  <Words>195</Words>
  <Application>Microsoft Office PowerPoint</Application>
  <PresentationFormat>Předvádění na obrazovce (4:3)</PresentationFormat>
  <Paragraphs>53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Došky</vt:lpstr>
      <vt:lpstr>Snímek 1</vt:lpstr>
      <vt:lpstr>Anotace </vt:lpstr>
      <vt:lpstr>Vyjmenovaná slova po s. Seřaď vyjmenovaná slova: </vt:lpstr>
      <vt:lpstr>Maminka píše seznam, co má koupit                  v obchodě.Pomoz ji doplnit i/y, í/ý.</vt:lpstr>
      <vt:lpstr>Najdi a spoj slova opačného významu              a doplň i/y, í/ý.</vt:lpstr>
      <vt:lpstr>Rozhodněte, které zvíře s_čí a které nes_čí.</vt:lpstr>
      <vt:lpstr>Hry se slovy: nasypal, posypal sýrem, přesýpací.</vt:lpstr>
      <vt:lpstr>Co kdo dělá ? </vt:lpstr>
      <vt:lpstr>Citace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Liborek</dc:creator>
  <cp:lastModifiedBy>Dum</cp:lastModifiedBy>
  <cp:revision>8</cp:revision>
  <dcterms:created xsi:type="dcterms:W3CDTF">2013-06-01T15:48:40Z</dcterms:created>
  <dcterms:modified xsi:type="dcterms:W3CDTF">2013-06-04T06:50:57Z</dcterms:modified>
</cp:coreProperties>
</file>