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1428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C976A-3E91-4D24-B0B4-283E5391404B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2CFFC-90C9-409D-A4C9-7FD18DDDC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C976A-3E91-4D24-B0B4-283E5391404B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2CFFC-90C9-409D-A4C9-7FD18DDDC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C976A-3E91-4D24-B0B4-283E5391404B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2CFFC-90C9-409D-A4C9-7FD18DDDC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C976A-3E91-4D24-B0B4-283E5391404B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2CFFC-90C9-409D-A4C9-7FD18DDDC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C976A-3E91-4D24-B0B4-283E5391404B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2CFFC-90C9-409D-A4C9-7FD18DDDC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C976A-3E91-4D24-B0B4-283E5391404B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2CFFC-90C9-409D-A4C9-7FD18DDDC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C976A-3E91-4D24-B0B4-283E5391404B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2CFFC-90C9-409D-A4C9-7FD18DDDC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C976A-3E91-4D24-B0B4-283E5391404B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2CFFC-90C9-409D-A4C9-7FD18DDDC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C976A-3E91-4D24-B0B4-283E5391404B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2CFFC-90C9-409D-A4C9-7FD18DDDC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C976A-3E91-4D24-B0B4-283E5391404B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2CFFC-90C9-409D-A4C9-7FD18DDDC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C976A-3E91-4D24-B0B4-283E5391404B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2CFFC-90C9-409D-A4C9-7FD18DDDC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DC976A-3E91-4D24-B0B4-283E5391404B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2CFFC-90C9-409D-A4C9-7FD18DDDC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hyperlink" Target="http://commons.wikimedia.org/wiki/File:The_fireplace-RS.jpg" TargetMode="External"/><Relationship Id="rId7" Type="http://schemas.openxmlformats.org/officeDocument/2006/relationships/hyperlink" Target="http://commons.wikimedia.org/wiki/File:Vanity_sink.jpg" TargetMode="External"/><Relationship Id="rId2" Type="http://schemas.openxmlformats.org/officeDocument/2006/relationships/hyperlink" Target="http://commons.wikimedia.org/wiki/File:Living_Room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DELUXE_DOUBLE_ROOM.jpg" TargetMode="External"/><Relationship Id="rId5" Type="http://schemas.openxmlformats.org/officeDocument/2006/relationships/hyperlink" Target="http://commons.wikimedia.org/wiki/File:Koelkast_open.jpg" TargetMode="External"/><Relationship Id="rId4" Type="http://schemas.openxmlformats.org/officeDocument/2006/relationships/hyperlink" Target="http://commons.wikimedia.org/wiki/File:View_of_dishwasher_inside.jpg" TargetMode="External"/><Relationship Id="rId9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Woman_who_does_the_dishes_in_Thailand.jpg" TargetMode="External"/><Relationship Id="rId2" Type="http://schemas.openxmlformats.org/officeDocument/2006/relationships/hyperlink" Target="http://commons.wikimedia.org/wiki/File:Modern_Houses_-_geograph.org.uk_-_1478762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8597233"/>
              </p:ext>
            </p:extLst>
          </p:nvPr>
        </p:nvGraphicFramePr>
        <p:xfrm>
          <a:off x="770473" y="2060848"/>
          <a:ext cx="7560000" cy="37443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effectLst/>
                        </a:rPr>
                        <a:t>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01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Dům, nábytek, vybavení – slovní zásoba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Fireplace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fridge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wardrobe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mirror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furnished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Anglický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jazyk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Daniela </a:t>
                      </a:r>
                      <a:r>
                        <a:rPr lang="cs-CZ" sz="1200" baseline="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Popperová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Anglický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výklad, pracovní list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832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doplňování </a:t>
                      </a:r>
                      <a:r>
                        <a:rPr lang="cs-CZ" sz="1200" kern="1200" baseline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pracovního listu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083549"/>
            <a:ext cx="7560840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err="1" smtClean="0"/>
              <a:t>Around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house</a:t>
            </a:r>
          </a:p>
          <a:p>
            <a:pPr algn="ctr"/>
            <a:r>
              <a:rPr lang="cs-CZ" sz="2400" b="1" dirty="0"/>
              <a:t>VY_22_INOVACE_01_15</a:t>
            </a:r>
            <a:endParaRPr lang="cs-CZ" sz="2400" b="1" dirty="0" smtClean="0"/>
          </a:p>
          <a:p>
            <a:pPr algn="ctr"/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574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2952328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Around the home</a:t>
            </a:r>
            <a:endParaRPr lang="en-GB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1484784"/>
            <a:ext cx="8291264" cy="4641379"/>
          </a:xfrm>
        </p:spPr>
        <p:txBody>
          <a:bodyPr>
            <a:normAutofit/>
          </a:bodyPr>
          <a:lstStyle/>
          <a:p>
            <a:r>
              <a:rPr lang="en-GB" sz="2800" u="sng" dirty="0" smtClean="0"/>
              <a:t>In the </a:t>
            </a:r>
            <a:r>
              <a:rPr lang="en-GB" sz="2800" b="1" u="sng" dirty="0" smtClean="0"/>
              <a:t>living room </a:t>
            </a:r>
            <a:r>
              <a:rPr lang="en-GB" sz="2800" u="sng" dirty="0" smtClean="0"/>
              <a:t>there are</a:t>
            </a:r>
            <a:r>
              <a:rPr lang="en-GB" sz="2800" dirty="0" smtClean="0"/>
              <a:t>: </a:t>
            </a:r>
            <a:r>
              <a:rPr lang="en-GB" sz="2800" b="1" dirty="0" smtClean="0"/>
              <a:t>sofa, armchair, coffee table, television, audio system, bookcase, fireplace, carpet</a:t>
            </a:r>
            <a:endParaRPr lang="en-GB" sz="2800" b="1" dirty="0"/>
          </a:p>
        </p:txBody>
      </p:sp>
      <p:cxnSp>
        <p:nvCxnSpPr>
          <p:cNvPr id="6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9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 descr="D:\The_fireplace-R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2852936"/>
            <a:ext cx="4064000" cy="3048000"/>
          </a:xfrm>
          <a:prstGeom prst="rect">
            <a:avLst/>
          </a:prstGeom>
          <a:noFill/>
        </p:spPr>
      </p:pic>
      <p:pic>
        <p:nvPicPr>
          <p:cNvPr id="2" name="Picture 3" descr="D:\800px-Living_Roo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852936"/>
            <a:ext cx="4122323" cy="303356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836712"/>
            <a:ext cx="8219256" cy="5289451"/>
          </a:xfrm>
        </p:spPr>
        <p:txBody>
          <a:bodyPr>
            <a:normAutofit/>
          </a:bodyPr>
          <a:lstStyle/>
          <a:p>
            <a:r>
              <a:rPr lang="en-GB" sz="2800" u="sng" dirty="0" smtClean="0"/>
              <a:t>In the </a:t>
            </a:r>
            <a:r>
              <a:rPr lang="en-GB" sz="2800" b="1" u="sng" dirty="0" smtClean="0"/>
              <a:t>kitchen</a:t>
            </a:r>
            <a:r>
              <a:rPr lang="en-GB" sz="2800" u="sng" dirty="0" smtClean="0"/>
              <a:t> there are: </a:t>
            </a:r>
            <a:r>
              <a:rPr lang="en-GB" sz="2800" b="1" dirty="0" smtClean="0"/>
              <a:t>cupboards, fridge, freezer, microwave, sink, dishwasher, oven, cooker</a:t>
            </a:r>
            <a:endParaRPr lang="en-GB" sz="2800" b="1" dirty="0"/>
          </a:p>
        </p:txBody>
      </p:sp>
      <p:cxnSp>
        <p:nvCxnSpPr>
          <p:cNvPr id="9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 descr="D:\399px-View_of_dishwasher_insid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916832"/>
            <a:ext cx="3168352" cy="3941316"/>
          </a:xfrm>
          <a:prstGeom prst="rect">
            <a:avLst/>
          </a:prstGeom>
          <a:noFill/>
        </p:spPr>
      </p:pic>
      <p:pic>
        <p:nvPicPr>
          <p:cNvPr id="1027" name="Picture 3" descr="D:\450px-Koelkast_ope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1916832"/>
            <a:ext cx="3394663" cy="396044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2"/>
            <a:ext cx="8291264" cy="5289451"/>
          </a:xfrm>
        </p:spPr>
        <p:txBody>
          <a:bodyPr>
            <a:normAutofit/>
          </a:bodyPr>
          <a:lstStyle/>
          <a:p>
            <a:r>
              <a:rPr lang="en-GB" sz="2800" u="sng" dirty="0" smtClean="0"/>
              <a:t>In the </a:t>
            </a:r>
            <a:r>
              <a:rPr lang="en-GB" sz="2800" b="1" u="sng" dirty="0" smtClean="0"/>
              <a:t>bedroom</a:t>
            </a:r>
            <a:r>
              <a:rPr lang="en-GB" sz="2800" u="sng" dirty="0" smtClean="0"/>
              <a:t> there are: </a:t>
            </a:r>
            <a:r>
              <a:rPr lang="en-GB" sz="2800" b="1" dirty="0" smtClean="0"/>
              <a:t>bed, chest of drawers, wardrobe, bedside table, lamp, pillow, blanket</a:t>
            </a:r>
            <a:endParaRPr lang="en-GB" sz="2800" b="1" dirty="0"/>
          </a:p>
        </p:txBody>
      </p:sp>
      <p:cxnSp>
        <p:nvCxnSpPr>
          <p:cNvPr id="9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0" name="Picture 2" descr="D:\DELUXE_DOUBLE_ROO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1772816"/>
            <a:ext cx="6624736" cy="410184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980728"/>
            <a:ext cx="8147248" cy="5145435"/>
          </a:xfrm>
        </p:spPr>
        <p:txBody>
          <a:bodyPr>
            <a:normAutofit/>
          </a:bodyPr>
          <a:lstStyle/>
          <a:p>
            <a:r>
              <a:rPr lang="en-GB" sz="2800" u="sng" dirty="0" smtClean="0"/>
              <a:t>In the </a:t>
            </a:r>
            <a:r>
              <a:rPr lang="en-GB" sz="2800" b="1" u="sng" dirty="0" smtClean="0"/>
              <a:t>bathroom</a:t>
            </a:r>
            <a:r>
              <a:rPr lang="en-GB" sz="2800" u="sng" dirty="0" smtClean="0"/>
              <a:t> there are</a:t>
            </a:r>
            <a:r>
              <a:rPr lang="en-GB" sz="2800" dirty="0" smtClean="0"/>
              <a:t>:</a:t>
            </a:r>
            <a:r>
              <a:rPr lang="en-GB" sz="2800" b="1" dirty="0" smtClean="0"/>
              <a:t> shower, bath, shower curtain, toilet, mirror, washbasin, towel, washing machine</a:t>
            </a:r>
            <a:endParaRPr lang="en-GB" sz="2800" b="1" dirty="0"/>
          </a:p>
        </p:txBody>
      </p:sp>
      <p:cxnSp>
        <p:nvCxnSpPr>
          <p:cNvPr id="9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4" name="Picture 2" descr="D:\795px-Vanity_sin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36810" y="2276872"/>
            <a:ext cx="4416050" cy="3327313"/>
          </a:xfrm>
          <a:prstGeom prst="rect">
            <a:avLst/>
          </a:prstGeom>
          <a:noFill/>
        </p:spPr>
      </p:pic>
      <p:pic>
        <p:nvPicPr>
          <p:cNvPr id="3075" name="Picture 3" descr="D:\Bidet_Ego_Kol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708920"/>
            <a:ext cx="4067944" cy="288473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Condition and size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Bright</a:t>
            </a:r>
          </a:p>
          <a:p>
            <a:r>
              <a:rPr lang="en-GB" sz="2800" dirty="0" smtClean="0"/>
              <a:t>Cosy</a:t>
            </a:r>
          </a:p>
          <a:p>
            <a:r>
              <a:rPr lang="en-GB" sz="2800" dirty="0" smtClean="0"/>
              <a:t>Modern</a:t>
            </a:r>
          </a:p>
          <a:p>
            <a:r>
              <a:rPr lang="en-GB" sz="2800" dirty="0" smtClean="0"/>
              <a:t>Recently renovated</a:t>
            </a:r>
          </a:p>
          <a:p>
            <a:r>
              <a:rPr lang="en-GB" sz="2800" dirty="0" smtClean="0"/>
              <a:t>Spacious</a:t>
            </a:r>
          </a:p>
          <a:p>
            <a:r>
              <a:rPr lang="en-GB" sz="2800" dirty="0" smtClean="0"/>
              <a:t>Tiny</a:t>
            </a:r>
          </a:p>
          <a:p>
            <a:r>
              <a:rPr lang="en-GB" sz="2800" dirty="0" smtClean="0"/>
              <a:t>Furnished</a:t>
            </a:r>
          </a:p>
          <a:p>
            <a:r>
              <a:rPr lang="en-GB" sz="2800" dirty="0" smtClean="0"/>
              <a:t>Unfurnished</a:t>
            </a:r>
            <a:endParaRPr lang="en-GB" sz="2800" dirty="0"/>
          </a:p>
        </p:txBody>
      </p:sp>
      <p:cxnSp>
        <p:nvCxnSpPr>
          <p:cNvPr id="8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1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7" name="Picture 3" descr="D:\Modern_Houses_-_geograph_org_uk_-_147876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1700808"/>
            <a:ext cx="4916656" cy="390259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Housework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Do the washing-up</a:t>
            </a:r>
          </a:p>
          <a:p>
            <a:r>
              <a:rPr lang="en-GB" dirty="0" smtClean="0"/>
              <a:t>Do some washing and ironing</a:t>
            </a:r>
          </a:p>
          <a:p>
            <a:r>
              <a:rPr lang="en-GB" dirty="0" smtClean="0"/>
              <a:t>Vacuum the floors</a:t>
            </a:r>
          </a:p>
          <a:p>
            <a:r>
              <a:rPr lang="en-GB" dirty="0" smtClean="0"/>
              <a:t>Do the cooking</a:t>
            </a:r>
          </a:p>
          <a:p>
            <a:r>
              <a:rPr lang="en-GB" dirty="0" smtClean="0"/>
              <a:t>Clean the bathroom</a:t>
            </a:r>
          </a:p>
          <a:p>
            <a:r>
              <a:rPr lang="en-GB" dirty="0" smtClean="0"/>
              <a:t>Clear up the mess</a:t>
            </a:r>
          </a:p>
          <a:p>
            <a:r>
              <a:rPr lang="en-GB" dirty="0" smtClean="0"/>
              <a:t>Put away your clothes</a:t>
            </a:r>
          </a:p>
          <a:p>
            <a:r>
              <a:rPr lang="en-GB" dirty="0" smtClean="0"/>
              <a:t>Empty the bins</a:t>
            </a:r>
          </a:p>
          <a:p>
            <a:r>
              <a:rPr lang="en-GB" dirty="0" smtClean="0"/>
              <a:t>Polish the furniture</a:t>
            </a:r>
          </a:p>
          <a:p>
            <a:r>
              <a:rPr lang="en-GB" dirty="0" smtClean="0"/>
              <a:t>Do the shopping</a:t>
            </a:r>
            <a:endParaRPr lang="en-GB" dirty="0"/>
          </a:p>
        </p:txBody>
      </p:sp>
      <p:cxnSp>
        <p:nvCxnSpPr>
          <p:cNvPr id="8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1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0" name="Picture 2" descr="D:\Woman_who_does_the_dishes_in_Thailan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2564904"/>
            <a:ext cx="4572000" cy="325755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Exercises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56792"/>
            <a:ext cx="8229600" cy="4525963"/>
          </a:xfrm>
        </p:spPr>
        <p:txBody>
          <a:bodyPr>
            <a:normAutofit/>
          </a:bodyPr>
          <a:lstStyle/>
          <a:p>
            <a:r>
              <a:rPr lang="en-GB" sz="2800" dirty="0" smtClean="0"/>
              <a:t>Write down five pieces of furniture or equipment that are in your kitchen, bathroom, living room and bedroom.</a:t>
            </a:r>
          </a:p>
          <a:p>
            <a:r>
              <a:rPr lang="en-GB" sz="2800" dirty="0" smtClean="0"/>
              <a:t>You are in the kitchen. Where would you put: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Biscuits and a packet of rice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Dirty dishes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Ice-cream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Milk</a:t>
            </a:r>
            <a:endParaRPr lang="en-GB" sz="2800" dirty="0"/>
          </a:p>
        </p:txBody>
      </p:sp>
      <p:cxnSp>
        <p:nvCxnSpPr>
          <p:cNvPr id="5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4" name="Picture 2" descr="D:\800px-Strawberry_Ice_Cream_with_Strawberries_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3501008"/>
            <a:ext cx="3456384" cy="240749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3168352"/>
          </a:xfrm>
        </p:spPr>
        <p:txBody>
          <a:bodyPr>
            <a:normAutofit/>
          </a:bodyPr>
          <a:lstStyle/>
          <a:p>
            <a:r>
              <a:rPr lang="cs-CZ" sz="3200" b="1" dirty="0" err="1" smtClean="0"/>
              <a:t>Questions</a:t>
            </a:r>
            <a:endParaRPr lang="en-US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19256" cy="4353347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sz="2800" dirty="0" err="1" smtClean="0"/>
              <a:t>What</a:t>
            </a:r>
            <a:r>
              <a:rPr lang="cs-CZ" sz="2800" dirty="0" smtClean="0"/>
              <a:t> </a:t>
            </a:r>
            <a:r>
              <a:rPr lang="cs-CZ" sz="2800" dirty="0" err="1" smtClean="0"/>
              <a:t>kind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housework</a:t>
            </a:r>
            <a:r>
              <a:rPr lang="cs-CZ" sz="2800" dirty="0" smtClean="0"/>
              <a:t> do </a:t>
            </a:r>
            <a:r>
              <a:rPr lang="cs-CZ" sz="2800" dirty="0" err="1" smtClean="0"/>
              <a:t>you</a:t>
            </a:r>
            <a:r>
              <a:rPr lang="cs-CZ" sz="2800" dirty="0" smtClean="0"/>
              <a:t> do?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err="1" smtClean="0"/>
              <a:t>Can</a:t>
            </a:r>
            <a:r>
              <a:rPr lang="cs-CZ" sz="2800" dirty="0" smtClean="0"/>
              <a:t> </a:t>
            </a:r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/>
              <a:t>describe</a:t>
            </a:r>
            <a:r>
              <a:rPr lang="cs-CZ" sz="2800" dirty="0" smtClean="0"/>
              <a:t> </a:t>
            </a:r>
            <a:r>
              <a:rPr lang="cs-CZ" sz="2800" dirty="0" err="1" smtClean="0"/>
              <a:t>your</a:t>
            </a:r>
            <a:r>
              <a:rPr lang="cs-CZ" sz="2800" dirty="0" smtClean="0"/>
              <a:t> </a:t>
            </a:r>
            <a:r>
              <a:rPr lang="cs-CZ" sz="2800" dirty="0" err="1" smtClean="0"/>
              <a:t>room</a:t>
            </a:r>
            <a:r>
              <a:rPr lang="cs-CZ" sz="2800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Do </a:t>
            </a:r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/>
              <a:t>share</a:t>
            </a:r>
            <a:r>
              <a:rPr lang="cs-CZ" sz="2800" dirty="0" smtClean="0"/>
              <a:t> </a:t>
            </a:r>
            <a:r>
              <a:rPr lang="cs-CZ" sz="2800" dirty="0" err="1" smtClean="0"/>
              <a:t>it</a:t>
            </a:r>
            <a:r>
              <a:rPr lang="cs-CZ" sz="2800" dirty="0" smtClean="0"/>
              <a:t> </a:t>
            </a:r>
            <a:r>
              <a:rPr lang="cs-CZ" sz="2800" dirty="0" err="1" smtClean="0"/>
              <a:t>with</a:t>
            </a:r>
            <a:r>
              <a:rPr lang="cs-CZ" sz="2800" dirty="0" smtClean="0"/>
              <a:t> </a:t>
            </a:r>
            <a:r>
              <a:rPr lang="cs-CZ" sz="2800" dirty="0" err="1" smtClean="0"/>
              <a:t>somebody</a:t>
            </a:r>
            <a:r>
              <a:rPr lang="cs-CZ" sz="2800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err="1" smtClean="0"/>
              <a:t>Have</a:t>
            </a:r>
            <a:r>
              <a:rPr lang="cs-CZ" sz="2800" dirty="0" smtClean="0"/>
              <a:t> </a:t>
            </a:r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/>
              <a:t>got</a:t>
            </a:r>
            <a:r>
              <a:rPr lang="cs-CZ" sz="2800" dirty="0" smtClean="0"/>
              <a:t> </a:t>
            </a:r>
            <a:r>
              <a:rPr lang="cs-CZ" sz="2800" dirty="0" err="1" smtClean="0"/>
              <a:t>fireplace</a:t>
            </a:r>
            <a:r>
              <a:rPr lang="cs-CZ" sz="2800" dirty="0" smtClean="0"/>
              <a:t> in </a:t>
            </a:r>
            <a:r>
              <a:rPr lang="cs-CZ" sz="2800" dirty="0" err="1" smtClean="0"/>
              <a:t>your</a:t>
            </a:r>
            <a:r>
              <a:rPr lang="cs-CZ" sz="2800" dirty="0" smtClean="0"/>
              <a:t> </a:t>
            </a:r>
            <a:r>
              <a:rPr lang="cs-CZ" sz="2800" dirty="0" err="1" smtClean="0"/>
              <a:t>living</a:t>
            </a:r>
            <a:r>
              <a:rPr lang="cs-CZ" sz="2800" dirty="0" smtClean="0"/>
              <a:t> </a:t>
            </a:r>
            <a:r>
              <a:rPr lang="cs-CZ" sz="2800" dirty="0" err="1" smtClean="0"/>
              <a:t>room</a:t>
            </a:r>
            <a:r>
              <a:rPr lang="cs-CZ" sz="2800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toilet</a:t>
            </a:r>
            <a:r>
              <a:rPr lang="cs-CZ" sz="2800" dirty="0" smtClean="0"/>
              <a:t> </a:t>
            </a:r>
            <a:r>
              <a:rPr lang="cs-CZ" sz="2800" dirty="0" err="1" smtClean="0"/>
              <a:t>next</a:t>
            </a:r>
            <a:r>
              <a:rPr lang="cs-CZ" sz="2800" dirty="0" smtClean="0"/>
              <a:t> to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bath</a:t>
            </a:r>
            <a:r>
              <a:rPr lang="cs-CZ" sz="2800" dirty="0" smtClean="0"/>
              <a:t>/</a:t>
            </a:r>
            <a:r>
              <a:rPr lang="cs-CZ" sz="2800" dirty="0" err="1" smtClean="0"/>
              <a:t>shower</a:t>
            </a:r>
            <a:r>
              <a:rPr lang="cs-CZ" sz="2800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err="1" smtClean="0"/>
              <a:t>Have</a:t>
            </a:r>
            <a:r>
              <a:rPr lang="cs-CZ" sz="2800" dirty="0" smtClean="0"/>
              <a:t> </a:t>
            </a:r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/>
              <a:t>got</a:t>
            </a:r>
            <a:r>
              <a:rPr lang="cs-CZ" sz="2800" dirty="0" smtClean="0"/>
              <a:t> </a:t>
            </a:r>
            <a:r>
              <a:rPr lang="cs-CZ" sz="2800" dirty="0" err="1" smtClean="0"/>
              <a:t>an</a:t>
            </a:r>
            <a:r>
              <a:rPr lang="cs-CZ" sz="2800" dirty="0" smtClean="0"/>
              <a:t> alarm </a:t>
            </a:r>
            <a:r>
              <a:rPr lang="cs-CZ" sz="2800" dirty="0" err="1" smtClean="0"/>
              <a:t>clock</a:t>
            </a:r>
            <a:r>
              <a:rPr lang="cs-CZ" sz="2800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err="1" smtClean="0"/>
              <a:t>What</a:t>
            </a:r>
            <a:r>
              <a:rPr lang="cs-CZ" sz="2800" dirty="0" smtClean="0"/>
              <a:t>´s </a:t>
            </a:r>
            <a:r>
              <a:rPr lang="cs-CZ" sz="2800" dirty="0" err="1" smtClean="0"/>
              <a:t>your</a:t>
            </a:r>
            <a:r>
              <a:rPr lang="cs-CZ" sz="2800" dirty="0" smtClean="0"/>
              <a:t> </a:t>
            </a:r>
            <a:r>
              <a:rPr lang="cs-CZ" sz="2800" dirty="0" err="1" smtClean="0"/>
              <a:t>favourite</a:t>
            </a:r>
            <a:r>
              <a:rPr lang="cs-CZ" sz="2800" dirty="0" smtClean="0"/>
              <a:t> </a:t>
            </a:r>
            <a:r>
              <a:rPr lang="cs-CZ" sz="2800" dirty="0" err="1" smtClean="0"/>
              <a:t>room</a:t>
            </a:r>
            <a:r>
              <a:rPr lang="cs-CZ" sz="2800" dirty="0" smtClean="0"/>
              <a:t>? </a:t>
            </a:r>
            <a:r>
              <a:rPr lang="cs-CZ" sz="2800" dirty="0" err="1" smtClean="0"/>
              <a:t>Why</a:t>
            </a:r>
            <a:r>
              <a:rPr lang="cs-CZ" sz="2800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endParaRPr lang="en-US" dirty="0"/>
          </a:p>
        </p:txBody>
      </p:sp>
      <p:cxnSp>
        <p:nvCxnSpPr>
          <p:cNvPr id="5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r>
              <a:rPr lang="cs-CZ" sz="2000" dirty="0" err="1" smtClean="0"/>
              <a:t>Sources</a:t>
            </a:r>
            <a:r>
              <a:rPr lang="cs-CZ" sz="2000" dirty="0" smtClean="0"/>
              <a:t>:</a:t>
            </a:r>
            <a:endParaRPr lang="en-US" sz="2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764704"/>
            <a:ext cx="8291264" cy="5361459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2013-03-12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2"/>
              </a:rPr>
              <a:t>http://commons.wikimedia.org/wiki/File:Living_Room.jpg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2013-03-12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3"/>
              </a:rPr>
              <a:t>http://commons.wikimedia.org/wiki/File:The_fireplace-RS.jpg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2013-03-12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4"/>
              </a:rPr>
              <a:t>http://commons.wikimedia.org/wiki/File:View_of_dishwasher_inside.jpg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2013-03-12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5"/>
              </a:rPr>
              <a:t>http://commons.wikimedia.org/wiki/File:Koelkast_open.jpg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2013-03-12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6"/>
              </a:rPr>
              <a:t>http://commons.wikimedia.org/wiki/File:DELUXE_DOUBLE_ROOM.jpg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2013-03-12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7"/>
              </a:rPr>
              <a:t>http://commons.wikimedia.org/wiki/File:Vanity_sink.jpg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2013-03-12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/>
              <a:t>http://commons.wikimedia.org/wiki/File:Bidet_Ego_Kolo.jpg</a:t>
            </a:r>
          </a:p>
          <a:p>
            <a:endParaRPr lang="cs-CZ" dirty="0" smtClean="0"/>
          </a:p>
          <a:p>
            <a:endParaRPr lang="en-GB" dirty="0"/>
          </a:p>
        </p:txBody>
      </p:sp>
      <p:cxnSp>
        <p:nvCxnSpPr>
          <p:cNvPr id="4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[</a:t>
            </a:r>
            <a:r>
              <a:rPr lang="cs-CZ" sz="2000" dirty="0" smtClean="0"/>
              <a:t>cit. 2013-03-12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2"/>
              </a:rPr>
              <a:t>http://commons.wikimedia.org/wiki/File:Modern_Houses_-_geograph.org.uk_-_1478762.jpg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2013-03-12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3"/>
              </a:rPr>
              <a:t>http://commons.wikimedia.org/wiki/File:Woman_who_does_the_dishes_in_Thailand.jpg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2013-03-12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/>
              <a:t>http://commons.wikimedia.org/wiki/File:Strawberry_Ice_Cream_with_Strawberries_01.jpg</a:t>
            </a:r>
            <a:endParaRPr lang="en-GB" sz="2000" dirty="0"/>
          </a:p>
        </p:txBody>
      </p:sp>
      <p:cxnSp>
        <p:nvCxnSpPr>
          <p:cNvPr id="4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7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585</Words>
  <Application>Microsoft Office PowerPoint</Application>
  <PresentationFormat>Předvádění na obrazovce (4:3)</PresentationFormat>
  <Paragraphs>120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STŘEDNÍ ŠKOLA STAVEBNÍ A TECHNICKÁ Ústí nad Labem, Čelakovského 5, příspěvková organizace Páteřní škola Ústeckého kraje</vt:lpstr>
      <vt:lpstr>Around the home</vt:lpstr>
      <vt:lpstr>Prezentace aplikace PowerPoint</vt:lpstr>
      <vt:lpstr>Prezentace aplikace PowerPoint</vt:lpstr>
      <vt:lpstr>Prezentace aplikace PowerPoint</vt:lpstr>
      <vt:lpstr>Condition and size</vt:lpstr>
      <vt:lpstr>Housework</vt:lpstr>
      <vt:lpstr>Exercises</vt:lpstr>
      <vt:lpstr>Questions</vt:lpstr>
      <vt:lpstr>Sources: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Around the home</dc:title>
  <dc:creator>popper</dc:creator>
  <cp:lastModifiedBy>Karel Filas, Ing.</cp:lastModifiedBy>
  <cp:revision>64</cp:revision>
  <dcterms:created xsi:type="dcterms:W3CDTF">2012-12-08T07:54:05Z</dcterms:created>
  <dcterms:modified xsi:type="dcterms:W3CDTF">2013-06-04T06:38:10Z</dcterms:modified>
</cp:coreProperties>
</file>