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3"/>
  </p:notesMasterIdLst>
  <p:sldIdLst>
    <p:sldId id="267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B8944F-52FA-43A7-B778-5B5DE50C5EE7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0E9C86-0AD7-47A0-905C-CA11759880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974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2525AAA-DDB2-4603-9D5D-590C47F4ED5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453C24-9BAF-4703-AE68-BF50ED968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0070" y="750701"/>
            <a:ext cx="5218560" cy="127885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371442" y="2507610"/>
            <a:ext cx="6074527" cy="1468751"/>
          </a:xfrm>
          <a:prstGeom prst="rect">
            <a:avLst/>
          </a:prstGeom>
        </p:spPr>
        <p:txBody>
          <a:bodyPr wrap="square" lIns="82945" tIns="41473" rIns="82945" bIns="41473">
            <a:spAutoFit/>
          </a:bodyPr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</a:t>
            </a:r>
            <a:r>
              <a:rPr lang="cs-CZ" i="1" dirty="0" smtClean="0">
                <a:solidFill>
                  <a:srgbClr val="FFC000"/>
                </a:solidFill>
              </a:rPr>
              <a:t>Zuzana Drábková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5A_13_Vyjmenovaná slova po Z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Slovní zásoba a pravopis v 1. – 3. ročníku ZŠ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3617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řadí vyjmenovaná slova podle pořadí.Vysvětlují význam slova Ruzyně</a:t>
            </a:r>
            <a:r>
              <a:rPr lang="cs-CZ" dirty="0" smtClean="0"/>
              <a:t>. Procvičují </a:t>
            </a:r>
            <a:r>
              <a:rPr lang="cs-CZ" dirty="0" smtClean="0"/>
              <a:t>si pravopis vyjmenovaných slov. Doplňují spravné slovo do vět. Soutěží a přísloví vyjadřují kresbou.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8479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Seřaď správně vyjmenovaná slova</a:t>
            </a:r>
          </a:p>
          <a:p>
            <a:pPr marL="0" indent="0">
              <a:buNone/>
            </a:pPr>
            <a:endParaRPr lang="cs-CZ" dirty="0" smtClean="0"/>
          </a:p>
          <a:p>
            <a:pPr marL="1828800" lvl="4" indent="0">
              <a:buNone/>
            </a:pPr>
            <a:endParaRPr lang="cs-CZ" dirty="0"/>
          </a:p>
          <a:p>
            <a:pPr marL="1828800" lvl="4" indent="0">
              <a:buNone/>
            </a:pPr>
            <a:r>
              <a:rPr lang="cs-CZ" dirty="0" smtClean="0"/>
              <a:t>Jazyk			Ruzyně</a:t>
            </a:r>
          </a:p>
          <a:p>
            <a:pPr marL="1828800" lvl="4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1828800" lvl="4" indent="0">
              <a:buNone/>
            </a:pPr>
            <a:r>
              <a:rPr lang="cs-CZ" dirty="0"/>
              <a:t>	</a:t>
            </a:r>
            <a:r>
              <a:rPr lang="cs-CZ" dirty="0" smtClean="0"/>
              <a:t>Nazývat se		Brzy</a:t>
            </a:r>
          </a:p>
          <a:p>
            <a:pPr marL="1828800" lvl="4" indent="0">
              <a:buNone/>
            </a:pPr>
            <a:endParaRPr lang="cs-CZ" dirty="0" smtClean="0"/>
          </a:p>
          <a:p>
            <a:pPr marL="1828800" lvl="4" indent="0">
              <a:buNone/>
            </a:pPr>
            <a:endParaRPr lang="cs-CZ" dirty="0"/>
          </a:p>
          <a:p>
            <a:pPr marL="1828800" lvl="4" indent="0">
              <a:buNone/>
            </a:pPr>
            <a:endParaRPr lang="cs-CZ" dirty="0" smtClean="0"/>
          </a:p>
          <a:p>
            <a:pPr marL="1828800" lvl="4" indent="0">
              <a:buNone/>
            </a:pPr>
            <a:r>
              <a:rPr lang="cs-CZ" dirty="0" smtClean="0"/>
              <a:t>Víš, </a:t>
            </a:r>
            <a:r>
              <a:rPr lang="cs-CZ" dirty="0" smtClean="0"/>
              <a:t>co znamená </a:t>
            </a:r>
            <a:r>
              <a:rPr lang="cs-CZ" dirty="0" smtClean="0"/>
              <a:t>název Ruzyně?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6628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Doplň:   i/y,  í/ý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2400" dirty="0" smtClean="0"/>
              <a:t>Česk_  jaz_k  je naším  mateřským  jaz_kem.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Uč_š  se  c_z_  jaz_k?  Mám nový z_mník.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Vrátím  se  brz_čko.   Přijedu brz_.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Zadrhl se mi z_p u bundy.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Z_vám  a  tupě  z_rám  z  okna.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V_z_vám  tě  na  souboj.  U  potoka  se  oz_vá  křik.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Z_ma se bl_ží.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918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Napište, kde se co ozývá.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 potoce se oz_vá ____________________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 dvoře se _________________________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 lese se ___________________________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44141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Žlutou barvou vybarvi správně napsaná slova.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zítra		Zykmund		nazívá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brzičko		jazyk			zima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jazýček		jazíček			Ruzině</a:t>
            </a:r>
            <a:endParaRPr lang="cs-CZ" sz="2400" dirty="0"/>
          </a:p>
        </p:txBody>
      </p:sp>
      <p:sp>
        <p:nvSpPr>
          <p:cNvPr id="4" name="Veselý obličej 3"/>
          <p:cNvSpPr/>
          <p:nvPr/>
        </p:nvSpPr>
        <p:spPr>
          <a:xfrm>
            <a:off x="5868144" y="3068960"/>
            <a:ext cx="1850504" cy="149046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558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Doplň správné slovo do vět.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jazykových	brzičko		nazývá		nezívej</a:t>
            </a:r>
          </a:p>
          <a:p>
            <a:pPr marL="0" indent="0">
              <a:buNone/>
            </a:pPr>
            <a:r>
              <a:rPr lang="cs-CZ" sz="2400" dirty="0" smtClean="0"/>
              <a:t>		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nezívej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Žáci dostali přihlášky do _____  kurzů.</a:t>
            </a:r>
          </a:p>
          <a:p>
            <a:pPr marL="0" indent="0">
              <a:buNone/>
            </a:pPr>
            <a:r>
              <a:rPr lang="cs-CZ" sz="2400" dirty="0" smtClean="0"/>
              <a:t>Vrať se ______. </a:t>
            </a:r>
            <a:r>
              <a:rPr lang="cs-CZ" sz="2400" dirty="0"/>
              <a:t> </a:t>
            </a:r>
            <a:r>
              <a:rPr lang="cs-CZ" sz="2400" dirty="0" smtClean="0"/>
              <a:t>Jak se  ______  ta </a:t>
            </a:r>
            <a:r>
              <a:rPr lang="cs-CZ" sz="2400" dirty="0" smtClean="0"/>
              <a:t>rostlina?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Při  vyučování _______. ______  je správným jménem.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31528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Soutěž</a:t>
            </a:r>
          </a:p>
          <a:p>
            <a:pPr marL="0" indent="0">
              <a:buNone/>
            </a:pPr>
            <a:r>
              <a:rPr lang="cs-CZ" sz="2400" dirty="0" smtClean="0"/>
              <a:t>Vysvětlete:  Jak se do lesa volá, tak se </a:t>
            </a:r>
            <a:r>
              <a:rPr lang="cs-CZ" sz="2400" dirty="0" smtClean="0"/>
              <a:t>                 z </a:t>
            </a:r>
            <a:r>
              <a:rPr lang="cs-CZ" sz="2400" dirty="0" smtClean="0"/>
              <a:t>lesa ozývá.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Přísloví vyjádři pomocí kresby.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23448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 i/y,  í/ý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Z rozhlasu se oz_vala  v_zva.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Pavel  chodí  do  jaz_kové školy.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Přiletí na Ruz_ň.  Vrať se brz_čko.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Nez_vej!  Brz_  se  ozv_.  Jak se naz_vá ta rostlina ?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M_lan se kousl do jaz_ka.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V  z_mě  b_vá  mraz_vé počasí.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67489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 přísloví: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2400" dirty="0" smtClean="0"/>
              <a:t>Kolik jazyků umíš, tolikrát jsi člověkem.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8919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Text – vlastní tvorba autora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>
              <a:buNone/>
            </a:pPr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32758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54</TotalTime>
  <Words>133</Words>
  <Application>Microsoft Office PowerPoint</Application>
  <PresentationFormat>Předvádění na obrazovce (4:3)</PresentationFormat>
  <Paragraphs>66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Snímek 1</vt:lpstr>
      <vt:lpstr>Anotace</vt:lpstr>
      <vt:lpstr>Vyjmenovaná slova po Z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Liborek</dc:creator>
  <cp:lastModifiedBy>Dum</cp:lastModifiedBy>
  <cp:revision>12</cp:revision>
  <dcterms:created xsi:type="dcterms:W3CDTF">2013-05-31T11:41:20Z</dcterms:created>
  <dcterms:modified xsi:type="dcterms:W3CDTF">2013-06-04T06:57:01Z</dcterms:modified>
</cp:coreProperties>
</file>