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FEC772-C72B-43E2-8E3B-F78391A328A2}" type="datetimeFigureOut">
              <a:rPr lang="en-US" smtClean="0"/>
              <a:pPr/>
              <a:t>6/4/2013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C9A76-06BD-4F8D-8C5D-ECBC18593D3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://commons.wikimedia.org/wiki/File:Architect_2011.JPG" TargetMode="External"/><Relationship Id="rId7" Type="http://schemas.openxmlformats.org/officeDocument/2006/relationships/hyperlink" Target="http://commons.wikimedia.org/wiki/File:2june2006_142.jpg" TargetMode="External"/><Relationship Id="rId2" Type="http://schemas.openxmlformats.org/officeDocument/2006/relationships/hyperlink" Target="http://commons.wikimedia.org/wiki/File:Bricklay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urgeon.jpg" TargetMode="External"/><Relationship Id="rId5" Type="http://schemas.openxmlformats.org/officeDocument/2006/relationships/hyperlink" Target="http://commons.wikimedia.org/wiki/File:Veterinary_Surgeon.jpg" TargetMode="External"/><Relationship Id="rId4" Type="http://schemas.openxmlformats.org/officeDocument/2006/relationships/hyperlink" Target="http://commons.wikimedia.org/wiki/File:Dentist_assistants.JPG" TargetMode="External"/><Relationship Id="rId9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ommons.wikimedia.org/wiki/File:Feuerwehreinsatz-gan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15776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Povolání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Manual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jobs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professional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people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medical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professions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soldier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police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officer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 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Occupation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VY_22_INOVACE_01_17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Occupation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28133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do you do?</a:t>
            </a:r>
          </a:p>
          <a:p>
            <a:r>
              <a:rPr lang="en-GB" sz="2800" u="sng" dirty="0" smtClean="0"/>
              <a:t>Manual jobs</a:t>
            </a:r>
            <a:r>
              <a:rPr lang="en-GB" sz="2800" dirty="0" smtClean="0"/>
              <a:t>: </a:t>
            </a:r>
            <a:r>
              <a:rPr lang="en-GB" sz="2800" b="1" dirty="0" smtClean="0"/>
              <a:t>bricklayer, carpenter, plumber, electrician, mechanic</a:t>
            </a:r>
          </a:p>
          <a:p>
            <a:r>
              <a:rPr lang="en-GB" sz="2800" u="sng" dirty="0" smtClean="0"/>
              <a:t>Professional occupations</a:t>
            </a:r>
            <a:r>
              <a:rPr lang="en-GB" sz="2800" dirty="0" smtClean="0"/>
              <a:t>: </a:t>
            </a:r>
            <a:r>
              <a:rPr lang="en-GB" sz="2800" b="1" dirty="0" smtClean="0"/>
              <a:t>architect, lawyer, accountant, teacher, salesperson</a:t>
            </a:r>
          </a:p>
          <a:p>
            <a:r>
              <a:rPr lang="en-GB" sz="2800" u="sng" dirty="0" smtClean="0"/>
              <a:t>The medical profession</a:t>
            </a:r>
            <a:r>
              <a:rPr lang="en-GB" sz="2800" dirty="0" smtClean="0"/>
              <a:t>: </a:t>
            </a:r>
            <a:r>
              <a:rPr lang="en-GB" sz="2800" b="1" dirty="0" smtClean="0"/>
              <a:t>doctor, nurse, dentist, vet</a:t>
            </a:r>
          </a:p>
          <a:p>
            <a:r>
              <a:rPr lang="en-GB" sz="2800" dirty="0" smtClean="0"/>
              <a:t>Other: </a:t>
            </a:r>
            <a:r>
              <a:rPr lang="en-GB" sz="2800" b="1" dirty="0" smtClean="0"/>
              <a:t>soldier, police officer, </a:t>
            </a:r>
            <a:r>
              <a:rPr lang="en-GB" sz="2800" b="1" dirty="0" err="1" smtClean="0"/>
              <a:t>firefighter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Manual jobs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507288" cy="4641379"/>
          </a:xfrm>
        </p:spPr>
        <p:txBody>
          <a:bodyPr/>
          <a:lstStyle/>
          <a:p>
            <a:r>
              <a:rPr lang="en-GB" sz="2800" b="1" dirty="0" smtClean="0"/>
              <a:t>Bricklayer</a:t>
            </a:r>
            <a:r>
              <a:rPr lang="en-GB" sz="2800" dirty="0" smtClean="0"/>
              <a:t> – builds walls with bricks</a:t>
            </a:r>
          </a:p>
          <a:p>
            <a:r>
              <a:rPr lang="en-GB" sz="2800" b="1" dirty="0" smtClean="0"/>
              <a:t>Carpenter</a:t>
            </a:r>
            <a:r>
              <a:rPr lang="en-GB" sz="2800" dirty="0" smtClean="0"/>
              <a:t> – makes things using wood</a:t>
            </a:r>
          </a:p>
          <a:p>
            <a:r>
              <a:rPr lang="en-GB" sz="2800" b="1" dirty="0" smtClean="0"/>
              <a:t>Plumber</a:t>
            </a:r>
            <a:r>
              <a:rPr lang="en-GB" sz="2800" dirty="0" smtClean="0"/>
              <a:t> – repairs water pipes</a:t>
            </a:r>
          </a:p>
          <a:p>
            <a:r>
              <a:rPr lang="en-GB" sz="2800" b="1" dirty="0" smtClean="0"/>
              <a:t>Electrician</a:t>
            </a:r>
            <a:r>
              <a:rPr lang="en-GB" sz="2800" dirty="0" smtClean="0"/>
              <a:t> – repairs electrical things</a:t>
            </a:r>
          </a:p>
          <a:p>
            <a:r>
              <a:rPr lang="en-GB" sz="2800" b="1" dirty="0" smtClean="0"/>
              <a:t>Mechanic</a:t>
            </a:r>
            <a:r>
              <a:rPr lang="en-GB" sz="2800" dirty="0" smtClean="0"/>
              <a:t> – repairs cars</a:t>
            </a:r>
            <a:endParaRPr lang="en-GB" sz="28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800px-Bricklay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501008"/>
            <a:ext cx="3960440" cy="240326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Professional people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8291264" cy="341724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en-GB" sz="2800" b="1" dirty="0" smtClean="0"/>
              <a:t>Architect</a:t>
            </a:r>
            <a:r>
              <a:rPr lang="en-GB" sz="2800" dirty="0" smtClean="0"/>
              <a:t> – designs buildings</a:t>
            </a:r>
          </a:p>
          <a:p>
            <a:r>
              <a:rPr lang="en-GB" sz="2800" b="1" dirty="0" smtClean="0"/>
              <a:t>Lawyer</a:t>
            </a:r>
            <a:r>
              <a:rPr lang="en-GB" sz="2800" dirty="0" smtClean="0"/>
              <a:t> – deals with legal problems</a:t>
            </a:r>
          </a:p>
          <a:p>
            <a:r>
              <a:rPr lang="en-GB" sz="2800" b="1" dirty="0" smtClean="0"/>
              <a:t>Accountant</a:t>
            </a:r>
            <a:r>
              <a:rPr lang="en-GB" sz="2800" dirty="0" smtClean="0"/>
              <a:t> – works with numbers</a:t>
            </a:r>
          </a:p>
          <a:p>
            <a:r>
              <a:rPr lang="en-GB" sz="2800" b="1" dirty="0" smtClean="0"/>
              <a:t>Teacher</a:t>
            </a:r>
            <a:r>
              <a:rPr lang="en-GB" sz="2800" dirty="0" smtClean="0"/>
              <a:t> – shares her/his knowledge with</a:t>
            </a:r>
            <a:r>
              <a:rPr lang="cs-CZ" sz="2800" dirty="0" smtClean="0"/>
              <a:t> </a:t>
            </a:r>
            <a:r>
              <a:rPr lang="en-GB" sz="2800" dirty="0" smtClean="0"/>
              <a:t>students</a:t>
            </a:r>
          </a:p>
          <a:p>
            <a:r>
              <a:rPr lang="en-GB" sz="2800" b="1" dirty="0" smtClean="0"/>
              <a:t>Salesperson</a:t>
            </a:r>
            <a:r>
              <a:rPr lang="en-GB" sz="2800" dirty="0" smtClean="0"/>
              <a:t> – deals with customers</a:t>
            </a:r>
            <a:endParaRPr lang="en-GB" sz="28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Architect_2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556792"/>
            <a:ext cx="3312368" cy="2278873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The medical profession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Doctor</a:t>
            </a:r>
            <a:r>
              <a:rPr lang="en-GB" sz="2800" dirty="0" smtClean="0"/>
              <a:t> – treats people with various illnesses</a:t>
            </a:r>
          </a:p>
          <a:p>
            <a:r>
              <a:rPr lang="en-GB" sz="2800" b="1" dirty="0" smtClean="0"/>
              <a:t>Nurse</a:t>
            </a:r>
            <a:r>
              <a:rPr lang="en-GB" sz="2800" dirty="0" smtClean="0"/>
              <a:t> – looks after patients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2june2006_14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1" y="2564904"/>
            <a:ext cx="4256021" cy="3192016"/>
          </a:xfrm>
          <a:prstGeom prst="rect">
            <a:avLst/>
          </a:prstGeom>
          <a:noFill/>
        </p:spPr>
      </p:pic>
      <p:pic>
        <p:nvPicPr>
          <p:cNvPr id="4099" name="Picture 3" descr="D:\Surge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996952"/>
            <a:ext cx="4133631" cy="2759199"/>
          </a:xfrm>
          <a:prstGeom prst="rect">
            <a:avLst/>
          </a:prstGeom>
          <a:noFill/>
        </p:spPr>
      </p:pic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91264" cy="5145435"/>
          </a:xfrm>
        </p:spPr>
        <p:txBody>
          <a:bodyPr/>
          <a:lstStyle/>
          <a:p>
            <a:r>
              <a:rPr lang="en-GB" sz="2800" b="1" dirty="0" smtClean="0"/>
              <a:t>Dentist</a:t>
            </a:r>
            <a:r>
              <a:rPr lang="en-GB" sz="2800" dirty="0" smtClean="0"/>
              <a:t> – repairs teeth</a:t>
            </a:r>
          </a:p>
          <a:p>
            <a:r>
              <a:rPr lang="en-GB" sz="2800" b="1" dirty="0" smtClean="0"/>
              <a:t>Vet</a:t>
            </a:r>
            <a:r>
              <a:rPr lang="en-GB" sz="2800" dirty="0" smtClean="0"/>
              <a:t> – treats animals</a:t>
            </a:r>
          </a:p>
          <a:p>
            <a:endParaRPr lang="en-US" dirty="0"/>
          </a:p>
        </p:txBody>
      </p:sp>
      <p:sp>
        <p:nvSpPr>
          <p:cNvPr id="3077" name="AutoShape 5" descr="data:image/jpeg;base64,/9j/4AAQSkZJRgABAQAAAQABAAD/2wCEAAkGBhQSERUUEhQVFRUVFBUXFRcUGBQUFBUUFRUVFBUVFRUXHCYgGBkjGhUUIC8gIycpLCwsFx4xNTAqNSYrLCkBCQoKDgwOGg8PGiwkHCEsKSwsLCwsKSwpKSwsLCwpLCwsLCwsLCwsKSwsKSwsLCwsLCwsLCwpLCksLCwsLCwpKf/AABEIAPAA0gMBIgACEQEDEQH/xAAbAAABBQEBAAAAAAAAAAAAAAAFAAECBAYDB//EAEUQAAEDAgMFBQUGBAMGBwAAAAEAAhEDIQQSMQUGQVFhEyJxgZEyQqGxwRRSYnLR8AcjkuFTssIVJTNDgqIWF2NztNLx/8QAGgEAAgMBAQAAAAAAAAAAAAAAAAECAwQFBv/EADARAAICAQMCBAQEBwAAAAAAAAABAhEDEiExBEETIlFhBTJxwRUjobEUQlKR0eHw/9oADAMBAAIRAxEAPwDPJ0k6kIUJJ06AGAShOkgBQklCcIAaE0KUJwEARIUYXSFGECshCSlCYhADFIp00IGMQknSQIjCYqcKMJgRSUoTQgBk6SZADpJ0yAJBJPCSAJp00J0hjJwklCAHhNCcJ4QA0JQpQuOMxYpU3Pdo0evRAHYmNUOxO8VCmYc+41DQXR6LKY7eitVzNkNadA0XjqUJcTySsKNdU30bPdpuInUkCR0XWjvjSJ7zXt9CPgVi36Jiiwo9Po1WvEtcHA6EGQpFq842dj30XZqZjmOB6EfVbrZG2WV22s4DvNPDw5jqnYqLkJiF0IUYQMgkpFMgCKZTKaEARKUJ4SQIiQkE6UJgMnhPCUIAUpKcJJAIJ4SShAx0kk6AGCkmhJAElld7sWXvbRabDvP8eC1QWIYwvrVHu0l8k8gYHySY0gX9hv5fDqoij++aKVqcX9OZnRU6zOHqkMq5EzmQr2EwhcTYgRMrvWyggBs24c+KVhQHZZWMHinUnh7OF/Hp4FaLZuwH1hApFo5u7vz1Wfr4RzHlpF2uI9CkpJuicoNK2eh4auHsa8aOAKmUL3XfOHaORcPATI+aKlWFRGEykolADJ4SCeEARTQpQlCAIwnATwpAIAaE4apQnhAEISTykgCMJ4SSQAk8JBJADpJJkAKUEwOzn1alRlJoc5lyNDlc50kc4RklD9ysYWbTe0++HD0Mj5qvI6jaLMSTkkyNPdnEkAnDvnw8T8LInsn+GVWrMgsMx3hAixn6L1HD1YuidOuCAsizNm/wIowWzf4X0mD+b340EmAjDd3MPSEMptHkFoK5t4oZiZVUm2XRgktgNi8KA2YC8j3uYBiXRabhexY98NgkX0my863n3c7cOeww9gMDg6OH908MtMtyGeDlDYG7oVpa9g1BDo6ER8wj5We/h2SKlV4HutbPImT+i0bmGbmTeTzvr6LdGfm0mKWFrEshGEyjiMSymJe4NH4iAuWD2jTrAmm4OymDqCPI+asMx2ITAqRTQmAkoVfF7Rp0iBUeGk6A/Nd6NVrxLHBw6EH5IAknATwnAQAgnISCRQBCEkkkAMpFNCSBCSATpIARSSSQBzenp7tGjtWg8OzMqse4H/1GCHMPlBHmk5HaeLFTDU6ls+GrUnu/J/wnu8DTc/zCpy3RpwKLbvnsF/8AxPQbUyPqAOGs2APKeaL4beCiR3ajDPJwPwQXaexHEfyHBhc6XuLWOOXU5M0iT1ELJv3Je3Fdo+rmEQ0NEPPekFwaYmLWgHWyxxjGrN2uVpUej4ra7QJ4cVjdub+w4Mw7DVqOMCASMxsBbUrS4PZobTdTgwQCQblZ7B7OYKrhlaDnOVxGhFoUVJXuWuLa2MdV2zUxNQtqNxDnNjMKYa1rZixkySOI6Gy0mzqUM9rNM66gR73Ja+nsMkGXwDrlaAXc+9chDdp4VtNpYBA5X00Upu+CEIOPJ4/Q20cPn7C4e8kOdy93u+A4qtituYio4l1R19Q05R5Bq6YfCNbTrZj3mVAwNNiQDBny+SjUw2hHsnQ8PynkQtaSTs57lJpJvb0KJkmXEk9SSfUrQ7mUyDWcbCWi9tJM+Fx6oL9n19TxgL0TY2Cp0MMxtQjtCA6qXEOgkSAOAjS3JKWTSrFHHqdHMOnS6bOOa5Ve8QcsMc+1s2ZrffLje+kIjX2dA7SmSOIvMRxAPG6g+oa7FiwJ9zA71tmvm1GSARpEG3rPqg7CWnukjnBI+S028WJc5paQIJJkCCCDM+azuWQrYytWUyjTot4TeKvTiKhcOT+8PXX4rQbI3r7RwbVaG5jAcD3S7wOnqs0MJxNlLB4cvxNFkiMzTbQAHM7zgKSZFo9FSKclMVYQOcpJJIAUp0kggQkkpSCAHTFPCZMCLgumCxAYXB3sVGOp1APuPEEjqNVArk9Jq1Q4tp2j0XYr5psDy1xDQCRdrrC46HVFq1NjG5u60AX0EBYHdTHwXU5/E3/UPkfVEdu4l9RzKXs04L6jvwtju+JJHlKwThpZ1cWRSVs0FCqHuBbcEeZB6LPbXw3Z1jBie9J4q62u4wabjbgLrLbyUK9Qh7oa0a5jeZJHRQ0Wty9ZPQ02zN6xkDasNcbAj2T+hQ3eHaUmyzFJjqhyCzeJjXoPHmjW32spspNHtZL8dR9EVWxCU/YyO82yBVYXMEOBzEC2cReeo4Ktu7shzszaghrYgGQSXGCSOIHBE622qVFwbWD2y0OY9gzB14LS3UEayJ1RY1cpztb2jHCnUBF5DmjK4+ZBWiVxgqOfFqU3YDO7lOk8PqvhmZpaIMktIcGutAEgTxUqu9VMzDCXTdxbLADybPBUsdTqPzF1UDKW5GtYH58z8r8zyIblGY31iEM2hs/snNAJAcBNiLWkQb8bdCnovkNTXCDFPbTnVHyA7JSimGyA4OOsTrZGMBjXNIznICLSTAOkcuMFBNh4ENqGq4i1NwaDczLSPgD6oft3az6pnmWwLAACOXXiq3C3p7E9VLV3NLvrsoENq05IIGbKZAgQXAcrrF08EcxAuJsRpxVzENqUi5jatOqQWd6kXPa8vANnmxguywOKtbMqE2gy10nS0TMnXmpqLxxog2skjM1y8vymZmABzPIdVuN3t3xQaHOvVIufuj7o/VVcJSYMWCWicriOhLu7Y6cVo5V0HqVlM46XQ8pJgU6sIEYTJ5SQApSTJ0CEkkmlADhNKYuUC5MRJxXMNLiABJJgAXJK6YXDuqvDG3J9ABqTyAWswGzGUcob3nvsXnWOg4BThByM3UdTHCvf0KWxt2XNcKlUwRcNabixHeP0CK7VwxANOoIJEjqDb0sR5I3s/CFxtENaSSbAWtJ4CYXmpxLa+3sU6mXGkxmQmSQXN7Nh6DvZjHME8VX1WOKj9CXw3NlySbk9n2NXisIO44EgAAOa0uaCBb3f0QvH4mmSQykXOmxdnqRbhnsEdw78lnae67h58iuz67BpAXPR6GOWS2MrgtnvEvqa6gfqhO0a5q1RPAR5BFtv7c1ay86kaDxPBBMNRgSdTclPjcqk9TonithjFjs/eh/ZnSKgY4tnoSIPiju7eyMmENPiWMZmPKA4c4AN1W3ckdrV/wAOm6OXaPljB/mPor2xNpw52YwwsBHAAsEEX10I89EO1Felsrk05tLml9zI7X2YW1XNMNLZzA8PA8Q4X8EHotNZ4c6YHs8yeJM3j+y2m3mNq13EBsvysHOBe3O5i/IrPPJY40qLQ5xtnuTfg0fuFog3JGeSpgerjXMqnWAYvNwOColkP5tPA8BrCJ4uhUa2XiRz4oflm492LdFJohY9SoKZAFjqCCSBHLkUSwmENogkwTOpkXFvJD2UAXtMWOvQHp5rRY3EinSY4AxYAzBEHWJv49VVOXYtgu7AeIcBWBJd3mgeYsfoVq8HXzsa7pfxFisnj3yC43OeZ/CVZwuPfSDXN7zTOYdZv4aypQdCmrNUnVbBY9tVuZp8QdQeRVkK8zkUk8pJgRTpkpQRESolyZzlzc9MB3ORTZG77q0OdLafP3nflHDxKsbv7vZ4q1R3NWtPvdT+H5+C09WoWmR6fSFdjx3uzn9T1ejyw5OGE2VTpNcKbYkQTcuI5XVHZ2OAfkee82w6jQEIzSrZ9NEE3roZGdu0d5kekrSlRyHJze/IXxGLy8eEnkIBiRx8V57uEx32d2JiQ7E1TVJ9rsjTEnrDyCekrVYPGCvhXuIuGOjmO6eKzn8Jy5tOqx2jnEsnQlkMqAeEs/qVWWCn5X3TNnS5ZYYvIuU4/c2mHMtiZjTqOaoY3Bj7oK0Gx9iUHAU2E0nD2R7TD0bJlvhMcuSIVNynH/mN9CuPLBkg6o9Tj6rDmjqTPNcfgJIDWwFxq4J0Na1pLnGABqfBeqUtxKYgvqOPQANH1XR2xGMns2htoLjcxyzH5BTWGcudh+PCPG5hsRswYXBtpky59TM883RcD8LQGgfl6rI7D2uHVajWuDg1556E2LfwkyD4I1/FTaMs7OmYAGSTac5h3lllDtxt2WNpdr/zC2zuVpPlI+S2Tw64KC+pyP4lYsjzS77f5LuAw5LnVDcsOSCCLa2IsNddVkNp4WzwarqJDszYBJfB9jO3QxcTaR1Xoe7uO/kViXmznG+XUDLlI4acFi9u7SaakgZnHQC8/wB1ngqVG+Tt2ZzaFR7nNzuIAzd25mXOiY4n6Lts/Zjn5rHQxbXLJjx0SYYdcFrte8L87T0WvpVKYw4Jawj3sxLYMm4dpNx8VJkUYpktJa4QBzmZPRda2Mc9wzXiA0HQRpbn4LltAgVyQO7yBMAXi5uVFtcB19TN9Y6AKtruWpk8V3rE95zvWP7keqI0GhrQ2A46kF0QfZnrZUqNZoFSo4+zlDJ9rm6OZMrnhq/aVnVMpDIGWbd0QPj9VBq0STSZDEEsqERb18FZw9d4OZtov/aRdNiKkvFj7VuYA08tSpU7VIaR3rGDw1iUXsCQUG3X/dHxSXQO/ZcUlDx5E/AiFFElOoPW4wEXORbdrYvbPL3j+Wzhwe77vgNT5IZhsK6rUaxmrjHhzJ6AXXoeEwbaNNrG6NHmTxJ6kq7HDU7Zi6vP4cdK5Z16fuFwovBc4aEWPMjguhfEHyKH7Xqdm9lUaey7wOi1nCbZZ+zlrpbodQqW9FYHDPbxLXCPJF6dQObI4iVm9nO+0iuXaSQOkA6IY4vuU93X5cDVqHTK4DraFz3Swp+zVcnt0sU6o38QqU2Ocw9CHHzjku1B3+6W5RGan8Sbrp/D58jE/wDuUj64ekPoq38yNSX5c37r7mhoVw4BwvMEdFrNi7wZ4p1B3uDp9roevzWNaOzqZfdeZHR3HyKskx9I4R9VOUFJFODPLDK1x3N/UqHgB80K21iMrIF3usOnWF02RtDtad/bb7X0Pn+qE7UxB779MrIb+Zxyj5rJp3o9C8i0a+1WYHbmEaafe70vyuJ4NqzSef6ajiuW4FYnDgO1b3T4tsfiETxuD7RhZMEggE8zYHrePRcti7E+y16tMPzh+Ss20WqtzO9H5h5LTVSOFrUsLT5Tv+4K25jPs1WrQYZNUNqRlMsznKSHeIcYTbO2FgnU+9VmtxzSw3+6SLDh5dVrNv4Rj6feaCYgEifLwWP2ZjaVGqe2oCoDYQM1r8HarBnjKDvszudFnjmjpfzIljdy8N2YqCoDyDXtmeAB4/2Wbq44Mmmb8iIMzJiZgRcX5rYbR2lScwmlR72YBrHty5A0tzS06HX0WO2rs4Auc6G5xJa5wJzccvTT1Wbxo3VnWfR5lHXpdfQz+MeLibkyQ24aJ0nSVxvlke0beE/Xqur6Y0b3iOAGg+SO7I3ffWph3FpAaNb8Rbh+qlOairZnjFt0Q2bu+2o1rdTEmdD953QTPXVSxmznMaGa3It91wtP69EXw+z6jBBJbcxFxDTefko1arnFrr2a2eREnXl7qzeI75NGhVwB6jeyALmguOg/ThKqYJpc8GOPMaRw9Va2xScKhEzN/DjB9Cumx8MRLuV7XjiI8bqd1GyNXKi2Sfu/5T8ZukupxDzfKL39jn5plUWl4lc3uUnOUsHhDWqNpt1cdeQ1J8guocttJWzTbmbNhprOF3S1n5RqfMj4LRPN0qNIMaGtEBoAA6Cyg46+S3QjSo811GV5JuRJ7Zn1VDHM7Sm5vRXnvgTE2NufL5IRTx7agkWPS4B5EaqZSR3Zx2ZmR2rbelkP3Wdlq4qkdWlx8iq2DrmliyDbMTbqpUKnZ7XqN4VqObzDf7FRbLVHle1nfZQ/3U2OFM+slcP4bYie0bx7HCv/AKqbm/6F02Ef91x+cfEqj/DarFZ7eeDwx/oL2/VVv5ommK/Ky/VfubXH0MzeouPFQo1paCRfQ+Kliq8OAOh+ai1kOngdfPirjAXNm4w0Xh500f8Al4+mqjtzEgh7WmQajS0j7sF1vULg+pw14dPjqgWEqZKj6DiZb3mTeaT/AGf6YLfJVuPms2QztYZY/wDvctOq3EcDPoCrDqk1cNU+8ypRd+amRUYP6Xu9Fwp0pJPRSwQllRuppuZWbzmnIqAdTSc/0Tl6lWLe4+q/2v2Ou8FeKZjyWTx2GazK7OcxEmNGxcdRYn4I/t2sHkMB4Ziehs2OqzuL2ZZx7RtzoZDwBNy06Cw9VzOsyqUtC7c/U9B8L6dwg8kuXx9Co7D9rkuRE6k2gZjHr5oP/sAvfGsme77UTJg6a/Uo8/FdnBi4nxzQBEeEGeigKpawl053kju/dA4W4eGpWPVW51qvYGP2a2nTJDQC0CBNzfQjU8vIolsrEGmQ1nsEZo0P4vjdBdpNd2oI7sgZNfZ6xzkz8UWo0zkORhJ0LiSR+IyOqi90NbMvYrFOcCDqZtb3okg/MKhiatRsZmjK6Ji44gIjgtnBkPMRwg5hOul5MzZPi8R2kNaLEmDpLTB05a26qpbFnJnaFPtahJ7sAQDyBMCeNvou2FeLhpguOQTewJm/BdNoYho9keWulo8yZXFjOyeBMmLHgAf2VZeogkohQYpre7LLW1HC3FOh3adD6NSS0jtlty1m5Gzu6+qRqcrfyjU+Z/yrKtbJANgSATyBMIl/5jCkMlLDdxkNbmfDoFrgNN/NdnGt7Z5/rG9GiPc2+IdAt5fNMwWQzYe2Bih2rQWtaCC1xBcHHw4EXnjPRFabNeq2JnBkmnTIsuIWP2+Dh62dvs1L9A4arYNsUH3vwefDk/dII+RTYQ5pgLa9TtKdHEt/I7xaYXHatbLtHAv++17T/SY+a7bq0e1w+IoHg4Pb0zCPmxBt5sXlq4H7zKjc3TvtB+EquT2s1Y43LT7P9grg8dkweHZ9+u9ruoBcSFx3Kbk2m5nAYOoPJmLyt+C5ZCMTQonRlWs8dWuEtPxVzYbcu16nL7JV/wDlT9VF8oth8s/dX+prtr05bI4XXHAYrO3qFcf3gQVnG1zRrQfZcrjnUGcXUc2MsX1MT6BZ7aeDfUqMqiWPY6ziWyWEw5haJkGJ8QtM5oe0+CBNqEuM6U3Bh4NB1H0J6kdUmTi2naDNGiGzx/fyXPD4kUXOeBJ9q+lhcHonYSUK21jcoewe12eabZQHOyieZMGwHBV5ZqEHJl3T43kyxjH1B32d+QPbJcO8A0CIH5jAjS9tEO2s1z3NLSdCXF1gNPaOhWkw2MaykJzZmsAM6EcDpBQ3aVKnVYSD3tTBIGbQSD4/FeeUq3Z7ZR7IFbMe2pUh0dnTaHPLtLTYn+kqvjdrmq7M09wWBIAIEG8cJ59NOKK09htFBtVo/lue1tUTOVwJJkfdIAHkeC7f7HayjUsDmIcfdtFmi2omUNpPcaTrYCYJs1A0NLrEy6NDaRA4TKt/aKkFjnnLJ7w4Rz07vyRPDYTJSzWBaDAdLSSTBaG6EaXGiiTp2gILjEAXMgDlfh4gqVkaKjdALxFtJ4X5zquOMpudUDW2LomNG8yOR6ImSRAYwfd72ocNCCeAN/AqucP2BNWpd7tBxmNVW2WJAvauDitlzcBA5QRH19VUqYeHBznQZAj9PirOJxTWDtH3cbGbSeJHSyzmI2o57pHMX/fQq6EW1RTOSTsPHHfuT+iSA1MS0kns+J/eqSl4SF4prSqtbZ3auaG5WkmDw6lw5kzfwVhxXCoV0Iyo5uTGpqj0T+H9OnSwzmlgqdo50mYy5DkaBbWxPDVFK1Ei/D96qpurhMmGp8yMx8XX9UaKy/xco5G+3oXy+GY8mFRe0kuQRUfAlVcczMwjhCI4nDcvRDa9WJ5aLp4s0Mq8rPN9R0mXp3U1t69jK7q1ezxrqfCpTeP+phDh8MyzO/PdxLOj2n0c0rRNIbjaLh/iD0qAsj/uQ3e7ZFTE4qKLc2X2j7o01clkklG2X9PByyrSuxHb1U08dRqjUsaOhA4fFdGbYybTaQP+KH0be7mdSfPVaNu5n2js3V5ljQAymTB5lztfSEV/8HUA4ONJocNHG7gYA1N+A9Fin1kE/Lb3Oph+G5HHz0tqLwHwsgO8+FluYahHmbNA5+pP1UX7Ma4ZSZngU/xGP9LKPwTIv5l+oJ3e2lnZBNxZUd4HlrCG2Dn5neUfoFozuz2Lc7Gs6gWlSrbIpYqjAEEjUagqX4hHimP8EyLfUv1B2Ar5mAoXvB3mGZ04a2M68NeKW0HVcIzI5hN+6+2S/PkfFBKFU1XS4wZtAtEgl1+vHroquq6mM46Ylvw/4fPFN5Mm3ovuXdoYhlPDtDozE8b5u7IH5f0WXxO1agHdEtANgcwjl181q2bM7Zpu1oFi7oR7OXnA8FUGyaDSGlzo0IGQXF+SwKktzuqEpcADZm8FV2dkDJUAa8EHQEOEXsQ4CPPmtZtDE95lJjs5Y2XizmAxq7jPTx5JsCym10tMMaLN7kuPutGnGPQq9s9jc0PIaXuFhAkwCYPnCrySV7IcYNcnXZmEBhzgSA3QkX0IiBw5cFeNJrADHEe0QYEaz4qiMR2RIEEgkBnG1reV1Sx2LNZpLpYSLsFwANbHjofRLdkdkzrj9uMpsiM7j7LW3MTa/LqszisW6o7NVMEyACbMbOo5mI8yiFSlTYDUdwAAPFxBMwPMeiDY4ZgXPsXAC9oZHDrxVkIq9iMpOgNtPEGpU07oENHAAWn4KVDZn3SJJERaPVXqFATDQLgeEcT0P91cr4ZoaNBGp8DqD++C06q2Rnq9wf8AYXDl6H9Ul2diRJ/U/wD2SQPYKuXIUszg0akgephdHFW9gUc2IZyaS4+Qt8YWqTpNmaMdUkj0rDQ1oHIAfBSfiQgOOx7tG/FVfsz6ntuJHLQegXFcmzt6aC+L2xTbq8TyFz6BCq+O7azGOPU90fr8F3wmxhayMU8Kym2XlrBzcQ0fFThKSdxKpxjJVLdADDbqB7u0q94kzGjRygfqj+E2Q20CAOAsuVTeXCtt2zLaxJFuoELi/frDMFnZ/wAvLibxbqrW5TdzdlUIwxrTBJGnawNAACr4kA8Fkcd/Ehpb3aVS+hPZgfFyMbB3nZiO49pp1BfK6O8Bq5pBMi/inQ7LYmbCV0AEEGzuSlUqsoguc9rWzq4gAeZWP2tvtRZWBpE1TxDQcpF/fNknEnqRqtm47MMjvaBIjoqGMqHCO7QCWT3xybxI8Fh6m/1WpULm0xTLDPdlzjyAk3Ma2iE2J3kxVbuOfVk8nU6el8wygSOF+fFFVyLWux6eKlDF0A5pY9jwYcCC0jQ39V5tvFs2nh6gyVg1rjDgIcWtmba+nNCcHh6mTKMhaJsZLjfgAYzaT5Kw3ZtZzIsLSQcs8LAXgwRdD5Fq2I1cZRyltN9QZjckkXAMTNgY6cQqwoOu6MxiRmkyeJDfVFqOyGaOmGiSGiJ1IEGOFvLRXHtbkLi2WnKG3kAcwPdmfghi1sCYfC1okNpkmYtexP4rc1cbtCs7K54aSDAaAWkGCLGJGiskwMzgRre4daR56C/Vcw985nElp0Do1MfG+qjpQtTK+HxbwXO9nKbnV0lxEgkRqeKr1sRkDqky583MTBEac4HyUalF4Di+4PHgL2zeeiG42sRUsLE2EgkgDpoppWRexM1SQH1XQ1vPr/8Ap8ULxe1jUJMWt6eHJD9q4qoTBByj9yQFRoY0DT9/2WmOOt2Z3ksN4epYyfoDraf1T1Kfe1NhYXPy0QV+JkzofgVao1Xg+6Y66fHRSojZdNVv3B/3fqkpCt1H780lGyVB9xRvdBn8x55NA9Sf0Qyjsiu/2aTz4ggephaPdvYlWln7RobmyxcE2mdPFW5k3BpEMLSmmwkacmTordCiutPA9VYZhY4rnrp5vlG+XUQ9QPvDtirh6Tjh6Ye9oJc5x7lJoGpHvunRoXl20tt1sS89tUeTBhsHhYCG2m/Jepbc2B2zWgPe0tfnF+648ntjvBYnbmyRQzy3vPPeqOcWl2W8UabfZZcy5xudBEFa4YtK4Mc8mp7FTZop02kuhxMGIJMmBaOIHzXGkQ32mvbl71nNJi8iHcL8+Kq4jDmkGiDLiIBmXFxsBGomBCuYZwNV4qOIAGog9+3tOiDpPoouHckp9jtUxlJju8x9SPe7oF4veemnopV9uCGFmcPBs6AC2YIIP0XHaWEaKjHZoabnUB3P9VV2pjWMewgxliO8NBYHqoqFjc6CBz4h2Zxe6Zymq4ZW3IJFvEcrBQw2HAeGiGRMlxkNB4xxNjeDoEPqbYc4k0GPcDoGMc688gLq3S2fi6oEUKt9czcnKNYPDRNY5C8RBHDvFIkj+ZJB92YzeFzl6orhto0XMDntIJMOBdOkGw4Xi0IPht1MXUdNSmQBMAva31iVZduNinHWiwcCHvJ+DR80nhb7EvFXqH/9p4UOE2sZdoOXrYKiNvUWyWMzHSSTLhzte11wZuTiiA12IpEDgaTnn1c5Wmbiu41mj8lPL/qTWCRHxkU6m9YI7tN7gYJEEgQOFufPVUKe2H2GWw07o0mYiRN9PNHm7gt96vWPQZAPkV1p7hUBq6q7xcPSzQpLAyLyoz+K2zVLSC8eFpjWDF9T0UdnbTMNa8h0GdRJHh0stbS3Pw7dGH+p3yldWbrYYEHsKZI0JbJHhKfgC8YA9t/LgCWlpcCRBaJi8i9vmsvQaC8ua0u1DYHM3PnZeonY1H/Cp8rtabcvBSGGa2waAOgA+Sljw6XYsmXUqR55T2JVf/yo8QrFPcku9pjPRbvs0si0FBjaO4dIasZ6BEKO6NJvuN/pC0XZpwxAAYbv0vuj0CSNZEyALUJgF1NM8k2RSInSmF0DFGmF0UaJWc301QxezGP9oAmIktaTB1F0TIXNzVJIrb3M5X3OpPc1xLpaQQe7YjjMLnhNxqDGuZ3yC6bkGD0MTwWkLU8JaUS1GdG4mEkE0i4jTM+oRP5Zj4K/ht3sPT/4dGm3wY0fRFA1OGoqh3ZXFCNLeCfslYhPlQBW7FSFJWA1LIkM4dmlkXYtUS1AWccqWVdITQgDnCULpCYkJDI5VAsUzVC5PxbUWAuzS7NcXY8LjU2lHIeKNQUW+zSLUMdtWdDP5QT8lzOJedGu/wCohvzS1DoK25p0Hzv/AAf1f2SS1MKP/9k="/>
          <p:cNvSpPr>
            <a:spLocks noChangeAspect="1" noChangeArrowheads="1"/>
          </p:cNvSpPr>
          <p:nvPr/>
        </p:nvSpPr>
        <p:spPr bwMode="auto">
          <a:xfrm>
            <a:off x="63500" y="-1109663"/>
            <a:ext cx="2000250" cy="2286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79" name="AutoShape 7" descr="data:image/jpeg;base64,/9j/4AAQSkZJRgABAQAAAQABAAD/2wCEAAkGBhQSERUUEhQVFRUVFBUXFRcUGBQUFBUUFRUVFBUVFRUXHCYgGBkjGhUUIC8gIycpLCwsFx4xNTAqNSYrLCkBCQoKDgwOGg8PGiwkHCEsKSwsLCwsKSwpKSwsLCwpLCwsLCwsLCwsKSwsKSwsLCwsLCwsLCwpLCksLCwsLCwpKf/AABEIAPAA0gMBIgACEQEDEQH/xAAbAAABBQEBAAAAAAAAAAAAAAAFAAECBAYDB//EAEUQAAEDAgMFBQUGBAMGBwAAAAEAAhEDIQQSMQUGQVFhEyJxgZEyQqGxwRRSYnLR8AcjkuFTssIVJTNDgqIWF2NztNLx/8QAGgEAAgMBAQAAAAAAAAAAAAAAAAECAwQFBv/EADARAAICAQMCBAQEBwAAAAAAAAABAhEDEiExBEETIlFhBTJxwRUjobEUQlKR0eHw/9oADAMBAAIRAxEAPwDPJ0k6kIUJJ06AGAShOkgBQklCcIAaE0KUJwEARIUYXSFGECshCSlCYhADFIp00IGMQknSQIjCYqcKMJgRSUoTQgBk6SZADpJ0yAJBJPCSAJp00J0hjJwklCAHhNCcJ4QA0JQpQuOMxYpU3Pdo0evRAHYmNUOxO8VCmYc+41DQXR6LKY7eitVzNkNadA0XjqUJcTySsKNdU30bPdpuInUkCR0XWjvjSJ7zXt9CPgVi36Jiiwo9Po1WvEtcHA6EGQpFq842dj30XZqZjmOB6EfVbrZG2WV22s4DvNPDw5jqnYqLkJiF0IUYQMgkpFMgCKZTKaEARKUJ4SQIiQkE6UJgMnhPCUIAUpKcJJAIJ4SShAx0kk6AGCkmhJAElld7sWXvbRabDvP8eC1QWIYwvrVHu0l8k8gYHySY0gX9hv5fDqoij++aKVqcX9OZnRU6zOHqkMq5EzmQr2EwhcTYgRMrvWyggBs24c+KVhQHZZWMHinUnh7OF/Hp4FaLZuwH1hApFo5u7vz1Wfr4RzHlpF2uI9CkpJuicoNK2eh4auHsa8aOAKmUL3XfOHaORcPATI+aKlWFRGEykolADJ4SCeEARTQpQlCAIwnATwpAIAaE4apQnhAEISTykgCMJ4SSQAk8JBJADpJJkAKUEwOzn1alRlJoc5lyNDlc50kc4RklD9ysYWbTe0++HD0Mj5qvI6jaLMSTkkyNPdnEkAnDvnw8T8LInsn+GVWrMgsMx3hAixn6L1HD1YuidOuCAsizNm/wIowWzf4X0mD+b340EmAjDd3MPSEMptHkFoK5t4oZiZVUm2XRgktgNi8KA2YC8j3uYBiXRabhexY98NgkX0my863n3c7cOeww9gMDg6OH908MtMtyGeDlDYG7oVpa9g1BDo6ER8wj5We/h2SKlV4HutbPImT+i0bmGbmTeTzvr6LdGfm0mKWFrEshGEyjiMSymJe4NH4iAuWD2jTrAmm4OymDqCPI+asMx2ITAqRTQmAkoVfF7Rp0iBUeGk6A/Nd6NVrxLHBw6EH5IAknATwnAQAgnISCRQBCEkkkAMpFNCSBCSATpIARSSSQBzenp7tGjtWg8OzMqse4H/1GCHMPlBHmk5HaeLFTDU6ls+GrUnu/J/wnu8DTc/zCpy3RpwKLbvnsF/8AxPQbUyPqAOGs2APKeaL4beCiR3ajDPJwPwQXaexHEfyHBhc6XuLWOOXU5M0iT1ELJv3Je3Fdo+rmEQ0NEPPekFwaYmLWgHWyxxjGrN2uVpUej4ra7QJ4cVjdub+w4Mw7DVqOMCASMxsBbUrS4PZobTdTgwQCQblZ7B7OYKrhlaDnOVxGhFoUVJXuWuLa2MdV2zUxNQtqNxDnNjMKYa1rZixkySOI6Gy0mzqUM9rNM66gR73Ja+nsMkGXwDrlaAXc+9chDdp4VtNpYBA5X00Upu+CEIOPJ4/Q20cPn7C4e8kOdy93u+A4qtituYio4l1R19Q05R5Bq6YfCNbTrZj3mVAwNNiQDBny+SjUw2hHsnQ8PynkQtaSTs57lJpJvb0KJkmXEk9SSfUrQ7mUyDWcbCWi9tJM+Fx6oL9n19TxgL0TY2Cp0MMxtQjtCA6qXEOgkSAOAjS3JKWTSrFHHqdHMOnS6bOOa5Ve8QcsMc+1s2ZrffLje+kIjX2dA7SmSOIvMRxAPG6g+oa7FiwJ9zA71tmvm1GSARpEG3rPqg7CWnukjnBI+S028WJc5paQIJJkCCCDM+azuWQrYytWUyjTot4TeKvTiKhcOT+8PXX4rQbI3r7RwbVaG5jAcD3S7wOnqs0MJxNlLB4cvxNFkiMzTbQAHM7zgKSZFo9FSKclMVYQOcpJJIAUp0kggQkkpSCAHTFPCZMCLgumCxAYXB3sVGOp1APuPEEjqNVArk9Jq1Q4tp2j0XYr5psDy1xDQCRdrrC46HVFq1NjG5u60AX0EBYHdTHwXU5/E3/UPkfVEdu4l9RzKXs04L6jvwtju+JJHlKwThpZ1cWRSVs0FCqHuBbcEeZB6LPbXw3Z1jBie9J4q62u4wabjbgLrLbyUK9Qh7oa0a5jeZJHRQ0Wty9ZPQ02zN6xkDasNcbAj2T+hQ3eHaUmyzFJjqhyCzeJjXoPHmjW32spspNHtZL8dR9EVWxCU/YyO82yBVYXMEOBzEC2cReeo4Ktu7shzszaghrYgGQSXGCSOIHBE622qVFwbWD2y0OY9gzB14LS3UEayJ1RY1cpztb2jHCnUBF5DmjK4+ZBWiVxgqOfFqU3YDO7lOk8PqvhmZpaIMktIcGutAEgTxUqu9VMzDCXTdxbLADybPBUsdTqPzF1UDKW5GtYH58z8r8zyIblGY31iEM2hs/snNAJAcBNiLWkQb8bdCnovkNTXCDFPbTnVHyA7JSimGyA4OOsTrZGMBjXNIznICLSTAOkcuMFBNh4ENqGq4i1NwaDczLSPgD6oft3az6pnmWwLAACOXXiq3C3p7E9VLV3NLvrsoENq05IIGbKZAgQXAcrrF08EcxAuJsRpxVzENqUi5jatOqQWd6kXPa8vANnmxguywOKtbMqE2gy10nS0TMnXmpqLxxog2skjM1y8vymZmABzPIdVuN3t3xQaHOvVIufuj7o/VVcJSYMWCWicriOhLu7Y6cVo5V0HqVlM46XQ8pJgU6sIEYTJ5SQApSTJ0CEkkmlADhNKYuUC5MRJxXMNLiABJJgAXJK6YXDuqvDG3J9ABqTyAWswGzGUcob3nvsXnWOg4BThByM3UdTHCvf0KWxt2XNcKlUwRcNabixHeP0CK7VwxANOoIJEjqDb0sR5I3s/CFxtENaSSbAWtJ4CYXmpxLa+3sU6mXGkxmQmSQXN7Nh6DvZjHME8VX1WOKj9CXw3NlySbk9n2NXisIO44EgAAOa0uaCBb3f0QvH4mmSQykXOmxdnqRbhnsEdw78lnae67h58iuz67BpAXPR6GOWS2MrgtnvEvqa6gfqhO0a5q1RPAR5BFtv7c1ay86kaDxPBBMNRgSdTclPjcqk9TonithjFjs/eh/ZnSKgY4tnoSIPiju7eyMmENPiWMZmPKA4c4AN1W3ckdrV/wAOm6OXaPljB/mPor2xNpw52YwwsBHAAsEEX10I89EO1Felsrk05tLml9zI7X2YW1XNMNLZzA8PA8Q4X8EHotNZ4c6YHs8yeJM3j+y2m3mNq13EBsvysHOBe3O5i/IrPPJY40qLQ5xtnuTfg0fuFog3JGeSpgerjXMqnWAYvNwOColkP5tPA8BrCJ4uhUa2XiRz4oflm492LdFJohY9SoKZAFjqCCSBHLkUSwmENogkwTOpkXFvJD2UAXtMWOvQHp5rRY3EinSY4AxYAzBEHWJv49VVOXYtgu7AeIcBWBJd3mgeYsfoVq8HXzsa7pfxFisnj3yC43OeZ/CVZwuPfSDXN7zTOYdZv4aypQdCmrNUnVbBY9tVuZp8QdQeRVkK8zkUk8pJgRTpkpQRESolyZzlzc9MB3ORTZG77q0OdLafP3nflHDxKsbv7vZ4q1R3NWtPvdT+H5+C09WoWmR6fSFdjx3uzn9T1ejyw5OGE2VTpNcKbYkQTcuI5XVHZ2OAfkee82w6jQEIzSrZ9NEE3roZGdu0d5kekrSlRyHJze/IXxGLy8eEnkIBiRx8V57uEx32d2JiQ7E1TVJ9rsjTEnrDyCekrVYPGCvhXuIuGOjmO6eKzn8Jy5tOqx2jnEsnQlkMqAeEs/qVWWCn5X3TNnS5ZYYvIuU4/c2mHMtiZjTqOaoY3Bj7oK0Gx9iUHAU2E0nD2R7TD0bJlvhMcuSIVNynH/mN9CuPLBkg6o9Tj6rDmjqTPNcfgJIDWwFxq4J0Na1pLnGABqfBeqUtxKYgvqOPQANH1XR2xGMns2htoLjcxyzH5BTWGcudh+PCPG5hsRswYXBtpky59TM883RcD8LQGgfl6rI7D2uHVajWuDg1556E2LfwkyD4I1/FTaMs7OmYAGSTac5h3lllDtxt2WNpdr/zC2zuVpPlI+S2Tw64KC+pyP4lYsjzS77f5LuAw5LnVDcsOSCCLa2IsNddVkNp4WzwarqJDszYBJfB9jO3QxcTaR1Xoe7uO/kViXmznG+XUDLlI4acFi9u7SaakgZnHQC8/wB1ngqVG+Tt2ZzaFR7nNzuIAzd25mXOiY4n6Lts/Zjn5rHQxbXLJjx0SYYdcFrte8L87T0WvpVKYw4Jawj3sxLYMm4dpNx8VJkUYpktJa4QBzmZPRda2Mc9wzXiA0HQRpbn4LltAgVyQO7yBMAXi5uVFtcB19TN9Y6AKtruWpk8V3rE95zvWP7keqI0GhrQ2A46kF0QfZnrZUqNZoFSo4+zlDJ9rm6OZMrnhq/aVnVMpDIGWbd0QPj9VBq0STSZDEEsqERb18FZw9d4OZtov/aRdNiKkvFj7VuYA08tSpU7VIaR3rGDw1iUXsCQUG3X/dHxSXQO/ZcUlDx5E/AiFFElOoPW4wEXORbdrYvbPL3j+Wzhwe77vgNT5IZhsK6rUaxmrjHhzJ6AXXoeEwbaNNrG6NHmTxJ6kq7HDU7Zi6vP4cdK5Z16fuFwovBc4aEWPMjguhfEHyKH7Xqdm9lUaey7wOi1nCbZZ+zlrpbodQqW9FYHDPbxLXCPJF6dQObI4iVm9nO+0iuXaSQOkA6IY4vuU93X5cDVqHTK4DraFz3Swp+zVcnt0sU6o38QqU2Ocw9CHHzjku1B3+6W5RGan8Sbrp/D58jE/wDuUj64ekPoq38yNSX5c37r7mhoVw4BwvMEdFrNi7wZ4p1B3uDp9roevzWNaOzqZfdeZHR3HyKskx9I4R9VOUFJFODPLDK1x3N/UqHgB80K21iMrIF3usOnWF02RtDtad/bb7X0Pn+qE7UxB779MrIb+Zxyj5rJp3o9C8i0a+1WYHbmEaafe70vyuJ4NqzSef6ajiuW4FYnDgO1b3T4tsfiETxuD7RhZMEggE8zYHrePRcti7E+y16tMPzh+Ss20WqtzO9H5h5LTVSOFrUsLT5Tv+4K25jPs1WrQYZNUNqRlMsznKSHeIcYTbO2FgnU+9VmtxzSw3+6SLDh5dVrNv4Rj6feaCYgEifLwWP2ZjaVGqe2oCoDYQM1r8HarBnjKDvszudFnjmjpfzIljdy8N2YqCoDyDXtmeAB4/2Wbq44Mmmb8iIMzJiZgRcX5rYbR2lScwmlR72YBrHty5A0tzS06HX0WO2rs4Auc6G5xJa5wJzccvTT1Wbxo3VnWfR5lHXpdfQz+MeLibkyQ24aJ0nSVxvlke0beE/Xqur6Y0b3iOAGg+SO7I3ffWph3FpAaNb8Rbh+qlOairZnjFt0Q2bu+2o1rdTEmdD953QTPXVSxmznMaGa3It91wtP69EXw+z6jBBJbcxFxDTefko1arnFrr2a2eREnXl7qzeI75NGhVwB6jeyALmguOg/ThKqYJpc8GOPMaRw9Va2xScKhEzN/DjB9Cumx8MRLuV7XjiI8bqd1GyNXKi2Sfu/5T8ZukupxDzfKL39jn5plUWl4lc3uUnOUsHhDWqNpt1cdeQ1J8guocttJWzTbmbNhprOF3S1n5RqfMj4LRPN0qNIMaGtEBoAA6Cyg46+S3QjSo811GV5JuRJ7Zn1VDHM7Sm5vRXnvgTE2NufL5IRTx7agkWPS4B5EaqZSR3Zx2ZmR2rbelkP3Wdlq4qkdWlx8iq2DrmliyDbMTbqpUKnZ7XqN4VqObzDf7FRbLVHle1nfZQ/3U2OFM+slcP4bYie0bx7HCv/AKqbm/6F02Ef91x+cfEqj/DarFZ7eeDwx/oL2/VVv5ommK/Ky/VfubXH0MzeouPFQo1paCRfQ+Kliq8OAOh+ai1kOngdfPirjAXNm4w0Xh500f8Al4+mqjtzEgh7WmQajS0j7sF1vULg+pw14dPjqgWEqZKj6DiZb3mTeaT/AGf6YLfJVuPms2QztYZY/wDvctOq3EcDPoCrDqk1cNU+8ypRd+amRUYP6Xu9Fwp0pJPRSwQllRuppuZWbzmnIqAdTSc/0Tl6lWLe4+q/2v2Ou8FeKZjyWTx2GazK7OcxEmNGxcdRYn4I/t2sHkMB4Ziehs2OqzuL2ZZx7RtzoZDwBNy06Cw9VzOsyqUtC7c/U9B8L6dwg8kuXx9Co7D9rkuRE6k2gZjHr5oP/sAvfGsme77UTJg6a/Uo8/FdnBi4nxzQBEeEGeigKpawl053kju/dA4W4eGpWPVW51qvYGP2a2nTJDQC0CBNzfQjU8vIolsrEGmQ1nsEZo0P4vjdBdpNd2oI7sgZNfZ6xzkz8UWo0zkORhJ0LiSR+IyOqi90NbMvYrFOcCDqZtb3okg/MKhiatRsZmjK6Ji44gIjgtnBkPMRwg5hOul5MzZPi8R2kNaLEmDpLTB05a26qpbFnJnaFPtahJ7sAQDyBMCeNvou2FeLhpguOQTewJm/BdNoYho9keWulo8yZXFjOyeBMmLHgAf2VZeogkohQYpre7LLW1HC3FOh3adD6NSS0jtlty1m5Gzu6+qRqcrfyjU+Z/yrKtbJANgSATyBMIl/5jCkMlLDdxkNbmfDoFrgNN/NdnGt7Z5/rG9GiPc2+IdAt5fNMwWQzYe2Bih2rQWtaCC1xBcHHw4EXnjPRFabNeq2JnBkmnTIsuIWP2+Dh62dvs1L9A4arYNsUH3vwefDk/dII+RTYQ5pgLa9TtKdHEt/I7xaYXHatbLtHAv++17T/SY+a7bq0e1w+IoHg4Pb0zCPmxBt5sXlq4H7zKjc3TvtB+EquT2s1Y43LT7P9grg8dkweHZ9+u9ruoBcSFx3Kbk2m5nAYOoPJmLyt+C5ZCMTQonRlWs8dWuEtPxVzYbcu16nL7JV/wDlT9VF8oth8s/dX+prtr05bI4XXHAYrO3qFcf3gQVnG1zRrQfZcrjnUGcXUc2MsX1MT6BZ7aeDfUqMqiWPY6ziWyWEw5haJkGJ8QtM5oe0+CBNqEuM6U3Bh4NB1H0J6kdUmTi2naDNGiGzx/fyXPD4kUXOeBJ9q+lhcHonYSUK21jcoewe12eabZQHOyieZMGwHBV5ZqEHJl3T43kyxjH1B32d+QPbJcO8A0CIH5jAjS9tEO2s1z3NLSdCXF1gNPaOhWkw2MaykJzZmsAM6EcDpBQ3aVKnVYSD3tTBIGbQSD4/FeeUq3Z7ZR7IFbMe2pUh0dnTaHPLtLTYn+kqvjdrmq7M09wWBIAIEG8cJ59NOKK09htFBtVo/lue1tUTOVwJJkfdIAHkeC7f7HayjUsDmIcfdtFmi2omUNpPcaTrYCYJs1A0NLrEy6NDaRA4TKt/aKkFjnnLJ7w4Rz07vyRPDYTJSzWBaDAdLSSTBaG6EaXGiiTp2gILjEAXMgDlfh4gqVkaKjdALxFtJ4X5zquOMpudUDW2LomNG8yOR6ImSRAYwfd72ocNCCeAN/AqucP2BNWpd7tBxmNVW2WJAvauDitlzcBA5QRH19VUqYeHBznQZAj9PirOJxTWDtH3cbGbSeJHSyzmI2o57pHMX/fQq6EW1RTOSTsPHHfuT+iSA1MS0kns+J/eqSl4SF4prSqtbZ3auaG5WkmDw6lw5kzfwVhxXCoV0Iyo5uTGpqj0T+H9OnSwzmlgqdo50mYy5DkaBbWxPDVFK1Ei/D96qpurhMmGp8yMx8XX9UaKy/xco5G+3oXy+GY8mFRe0kuQRUfAlVcczMwjhCI4nDcvRDa9WJ5aLp4s0Mq8rPN9R0mXp3U1t69jK7q1ezxrqfCpTeP+phDh8MyzO/PdxLOj2n0c0rRNIbjaLh/iD0qAsj/uQ3e7ZFTE4qKLc2X2j7o01clkklG2X9PByyrSuxHb1U08dRqjUsaOhA4fFdGbYybTaQP+KH0be7mdSfPVaNu5n2js3V5ljQAymTB5lztfSEV/8HUA4ONJocNHG7gYA1N+A9Fin1kE/Lb3Oph+G5HHz0tqLwHwsgO8+FluYahHmbNA5+pP1UX7Ma4ZSZngU/xGP9LKPwTIv5l+oJ3e2lnZBNxZUd4HlrCG2Dn5neUfoFozuz2Lc7Gs6gWlSrbIpYqjAEEjUagqX4hHimP8EyLfUv1B2Ar5mAoXvB3mGZ04a2M68NeKW0HVcIzI5hN+6+2S/PkfFBKFU1XS4wZtAtEgl1+vHroquq6mM46Ylvw/4fPFN5Mm3ovuXdoYhlPDtDozE8b5u7IH5f0WXxO1agHdEtANgcwjl181q2bM7Zpu1oFi7oR7OXnA8FUGyaDSGlzo0IGQXF+SwKktzuqEpcADZm8FV2dkDJUAa8EHQEOEXsQ4CPPmtZtDE95lJjs5Y2XizmAxq7jPTx5JsCym10tMMaLN7kuPutGnGPQq9s9jc0PIaXuFhAkwCYPnCrySV7IcYNcnXZmEBhzgSA3QkX0IiBw5cFeNJrADHEe0QYEaz4qiMR2RIEEgkBnG1reV1Sx2LNZpLpYSLsFwANbHjofRLdkdkzrj9uMpsiM7j7LW3MTa/LqszisW6o7NVMEyACbMbOo5mI8yiFSlTYDUdwAAPFxBMwPMeiDY4ZgXPsXAC9oZHDrxVkIq9iMpOgNtPEGpU07oENHAAWn4KVDZn3SJJERaPVXqFATDQLgeEcT0P91cr4ZoaNBGp8DqD++C06q2Rnq9wf8AYXDl6H9Ul2diRJ/U/wD2SQPYKuXIUszg0akgephdHFW9gUc2IZyaS4+Qt8YWqTpNmaMdUkj0rDQ1oHIAfBSfiQgOOx7tG/FVfsz6ntuJHLQegXFcmzt6aC+L2xTbq8TyFz6BCq+O7azGOPU90fr8F3wmxhayMU8Kym2XlrBzcQ0fFThKSdxKpxjJVLdADDbqB7u0q94kzGjRygfqj+E2Q20CAOAsuVTeXCtt2zLaxJFuoELi/frDMFnZ/wAvLibxbqrW5TdzdlUIwxrTBJGnawNAACr4kA8Fkcd/Ehpb3aVS+hPZgfFyMbB3nZiO49pp1BfK6O8Bq5pBMi/inQ7LYmbCV0AEEGzuSlUqsoguc9rWzq4gAeZWP2tvtRZWBpE1TxDQcpF/fNknEnqRqtm47MMjvaBIjoqGMqHCO7QCWT3xybxI8Fh6m/1WpULm0xTLDPdlzjyAk3Ma2iE2J3kxVbuOfVk8nU6el8wygSOF+fFFVyLWux6eKlDF0A5pY9jwYcCC0jQ39V5tvFs2nh6gyVg1rjDgIcWtmba+nNCcHh6mTKMhaJsZLjfgAYzaT5Kw3ZtZzIsLSQcs8LAXgwRdD5Fq2I1cZRyltN9QZjckkXAMTNgY6cQqwoOu6MxiRmkyeJDfVFqOyGaOmGiSGiJ1IEGOFvLRXHtbkLi2WnKG3kAcwPdmfghi1sCYfC1okNpkmYtexP4rc1cbtCs7K54aSDAaAWkGCLGJGiskwMzgRre4daR56C/Vcw985nElp0Do1MfG+qjpQtTK+HxbwXO9nKbnV0lxEgkRqeKr1sRkDqky583MTBEac4HyUalF4Di+4PHgL2zeeiG42sRUsLE2EgkgDpoppWRexM1SQH1XQ1vPr/8Ap8ULxe1jUJMWt6eHJD9q4qoTBByj9yQFRoY0DT9/2WmOOt2Z3ksN4epYyfoDraf1T1Kfe1NhYXPy0QV+JkzofgVao1Xg+6Y66fHRSojZdNVv3B/3fqkpCt1H780lGyVB9xRvdBn8x55NA9Sf0Qyjsiu/2aTz4ggephaPdvYlWln7RobmyxcE2mdPFW5k3BpEMLSmmwkacmTordCiutPA9VYZhY4rnrp5vlG+XUQ9QPvDtirh6Tjh6Ye9oJc5x7lJoGpHvunRoXl20tt1sS89tUeTBhsHhYCG2m/Jepbc2B2zWgPe0tfnF+648ntjvBYnbmyRQzy3vPPeqOcWl2W8UabfZZcy5xudBEFa4YtK4Mc8mp7FTZop02kuhxMGIJMmBaOIHzXGkQ32mvbl71nNJi8iHcL8+Kq4jDmkGiDLiIBmXFxsBGomBCuYZwNV4qOIAGog9+3tOiDpPoouHckp9jtUxlJju8x9SPe7oF4veemnopV9uCGFmcPBs6AC2YIIP0XHaWEaKjHZoabnUB3P9VV2pjWMewgxliO8NBYHqoqFjc6CBz4h2Zxe6Zymq4ZW3IJFvEcrBQw2HAeGiGRMlxkNB4xxNjeDoEPqbYc4k0GPcDoGMc688gLq3S2fi6oEUKt9czcnKNYPDRNY5C8RBHDvFIkj+ZJB92YzeFzl6orhto0XMDntIJMOBdOkGw4Xi0IPht1MXUdNSmQBMAva31iVZduNinHWiwcCHvJ+DR80nhb7EvFXqH/9p4UOE2sZdoOXrYKiNvUWyWMzHSSTLhzte11wZuTiiA12IpEDgaTnn1c5Wmbiu41mj8lPL/qTWCRHxkU6m9YI7tN7gYJEEgQOFufPVUKe2H2GWw07o0mYiRN9PNHm7gt96vWPQZAPkV1p7hUBq6q7xcPSzQpLAyLyoz+K2zVLSC8eFpjWDF9T0UdnbTMNa8h0GdRJHh0stbS3Pw7dGH+p3yldWbrYYEHsKZI0JbJHhKfgC8YA9t/LgCWlpcCRBaJi8i9vmsvQaC8ua0u1DYHM3PnZeonY1H/Cp8rtabcvBSGGa2waAOgA+Sljw6XYsmXUqR55T2JVf/yo8QrFPcku9pjPRbvs0si0FBjaO4dIasZ6BEKO6NJvuN/pC0XZpwxAAYbv0vuj0CSNZEyALUJgF1NM8k2RSInSmF0DFGmF0UaJWc301QxezGP9oAmIktaTB1F0TIXNzVJIrb3M5X3OpPc1xLpaQQe7YjjMLnhNxqDGuZ3yC6bkGD0MTwWkLU8JaUS1GdG4mEkE0i4jTM+oRP5Zj4K/ht3sPT/4dGm3wY0fRFA1OGoqh3ZXFCNLeCfslYhPlQBW7FSFJWA1LIkM4dmlkXYtUS1AWccqWVdITQgDnCULpCYkJDI5VAsUzVC5PxbUWAuzS7NcXY8LjU2lHIeKNQUW+zSLUMdtWdDP5QT8lzOJedGu/wCohvzS1DoK25p0Hzv/AAf1f2SS1MKP/9k="/>
          <p:cNvSpPr>
            <a:spLocks noChangeAspect="1" noChangeArrowheads="1"/>
          </p:cNvSpPr>
          <p:nvPr/>
        </p:nvSpPr>
        <p:spPr bwMode="auto">
          <a:xfrm>
            <a:off x="251520" y="-891480"/>
            <a:ext cx="2000250" cy="2286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800px-Veterinary_Surge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23563" y="1700808"/>
            <a:ext cx="4620437" cy="3182566"/>
          </a:xfrm>
          <a:prstGeom prst="rect">
            <a:avLst/>
          </a:prstGeom>
          <a:noFill/>
        </p:spPr>
      </p:pic>
      <p:pic>
        <p:nvPicPr>
          <p:cNvPr id="5" name="Picture 3" descr="D:\Dentist_assistant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996952"/>
            <a:ext cx="4001598" cy="2813918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Other profession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Soldier</a:t>
            </a:r>
            <a:r>
              <a:rPr lang="en-GB" sz="2800" dirty="0" smtClean="0"/>
              <a:t> – works in the army</a:t>
            </a:r>
          </a:p>
          <a:p>
            <a:r>
              <a:rPr lang="en-GB" sz="2800" b="1" dirty="0" smtClean="0"/>
              <a:t>Police officer </a:t>
            </a:r>
            <a:r>
              <a:rPr lang="en-GB" sz="2800" dirty="0" smtClean="0"/>
              <a:t>– deals with crime</a:t>
            </a:r>
          </a:p>
          <a:p>
            <a:r>
              <a:rPr lang="en-GB" sz="2800" b="1" dirty="0" err="1" smtClean="0"/>
              <a:t>Firefighter</a:t>
            </a:r>
            <a:r>
              <a:rPr lang="en-GB" sz="2800" dirty="0" smtClean="0"/>
              <a:t> – extinguishes fire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400px-New_York_Police_Offic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1628800"/>
            <a:ext cx="2868149" cy="4302224"/>
          </a:xfrm>
          <a:prstGeom prst="rect">
            <a:avLst/>
          </a:prstGeom>
          <a:noFill/>
        </p:spPr>
      </p:pic>
      <p:pic>
        <p:nvPicPr>
          <p:cNvPr id="5123" name="Picture 3" descr="D:\Feuerwehreinsatz-gan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284984"/>
            <a:ext cx="3960440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i="1" dirty="0" smtClean="0"/>
              <a:t>Complete the definitions.</a:t>
            </a:r>
            <a:endParaRPr lang="en-GB" sz="32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bricklayer ……………………………………………..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carpenter………………………………………………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plumber ……………………………………………….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An architect………………………………………………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lawyer …………………………………………………..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nurse………………………………………………………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vet………………………………………………………….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2800" dirty="0" smtClean="0"/>
              <a:t>A </a:t>
            </a:r>
            <a:r>
              <a:rPr lang="en-GB" sz="2800" dirty="0" err="1" smtClean="0"/>
              <a:t>firefighter</a:t>
            </a:r>
            <a:r>
              <a:rPr lang="en-GB" sz="2800" dirty="0" smtClean="0"/>
              <a:t> ……………………………………………….</a:t>
            </a:r>
            <a:endParaRPr lang="en-GB" sz="28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US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http://commons.wikimedia.org/wiki/File:Bricklayer.jpg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http://commons.wikimedia.org/wiki/File:Architect_2011.JPG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http://commons.wikimedia.org/wiki/File:Dentist_assistants.JPG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http://commons.wikimedia.org/wiki/File:Veterinary_Surgeon.jpg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6"/>
              </a:rPr>
              <a:t>http://commons.wikimedia.org/wiki/File:Surgeon.jpg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7"/>
              </a:rPr>
              <a:t>http://commons.wikimedia.org/wiki/File:2june2006_142.jpg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en-US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http://commons.wikimedia.org/wiki/File:Feuerwehreinsatz-gan1.jpg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2013-03-13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http://commons.wikimedia.org/wiki/File:New_York_Police_Officer.jpg</a:t>
            </a:r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478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Occupation</vt:lpstr>
      <vt:lpstr>Manual jobs</vt:lpstr>
      <vt:lpstr>Professional people</vt:lpstr>
      <vt:lpstr>The medical profession</vt:lpstr>
      <vt:lpstr>Prezentace aplikace PowerPoint</vt:lpstr>
      <vt:lpstr>Other profession</vt:lpstr>
      <vt:lpstr>Complete the definitions.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Occupation</dc:title>
  <dc:creator>popper</dc:creator>
  <cp:lastModifiedBy>Karel Filas, Ing.</cp:lastModifiedBy>
  <cp:revision>43</cp:revision>
  <dcterms:created xsi:type="dcterms:W3CDTF">2012-11-24T14:22:49Z</dcterms:created>
  <dcterms:modified xsi:type="dcterms:W3CDTF">2013-06-04T06:40:37Z</dcterms:modified>
</cp:coreProperties>
</file>