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9" r:id="rId4"/>
    <p:sldId id="260" r:id="rId5"/>
    <p:sldId id="261" r:id="rId6"/>
    <p:sldId id="257" r:id="rId7"/>
    <p:sldId id="258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029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378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085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276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228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110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487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009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807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933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014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6A3C6-33AB-4387-86BA-33E44267A2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C71A79-7BF5-4FB3-939D-109C09C0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005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commons.wikimedia.org/wiki/File:Sv%C3%AD%C4%8Dkov%C3%A1_v_Peci_pod_Sn%C4%9B%C5%BEkou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commons.wikimedia.org/wiki/File:Knedlo_zelo_vep%C5%99o_(3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nglish_breakfast_-_catorze14.jpg" TargetMode="External"/><Relationship Id="rId5" Type="http://schemas.openxmlformats.org/officeDocument/2006/relationships/hyperlink" Target="http://commons.wikimedia.org/wiki/File:Breakfast_of_Champions.jpg" TargetMode="External"/><Relationship Id="rId4" Type="http://schemas.openxmlformats.org/officeDocument/2006/relationships/hyperlink" Target="http://commons.wikimedia.org/wiki/File:Pequeno-Almo%C3%A7o_Hotel-Apartamentos_Gaivota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hyperlink" Target="http://commons.wikimedia.org/wiki/File:Schweinekopf.jpg" TargetMode="External"/><Relationship Id="rId7" Type="http://schemas.openxmlformats.org/officeDocument/2006/relationships/hyperlink" Target="http://commons.wikimedia.org/wiki/File:Erdbeere_Senga_Sengana.JPG" TargetMode="External"/><Relationship Id="rId2" Type="http://schemas.openxmlformats.org/officeDocument/2006/relationships/hyperlink" Target="http://commons.wikimedia.org/wiki/File:Roasted_chicken_and_potato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alatteller_Schweiz.JPG" TargetMode="External"/><Relationship Id="rId5" Type="http://schemas.openxmlformats.org/officeDocument/2006/relationships/hyperlink" Target="http://commons.wikimedia.org/wiki/File:Big_bowl_(3692030522).jpg" TargetMode="External"/><Relationship Id="rId4" Type="http://schemas.openxmlformats.org/officeDocument/2006/relationships/hyperlink" Target="http://commons.wikimedia.org/wiki/File:Chipsqw.JPG" TargetMode="External"/><Relationship Id="rId9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86934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Jídlo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Breakfast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lunch,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dinner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fruit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vegetable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Food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VY_22_INOVACE_01_18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Czech cuisine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Pieces of tenderloin covered in sweet creamy sauce served with dumplings, slice of lemon and cranberry sauce</a:t>
            </a:r>
          </a:p>
          <a:p>
            <a:pPr lvl="0"/>
            <a:r>
              <a:rPr lang="en-GB" sz="2800" dirty="0" smtClean="0"/>
              <a:t>Roasted pork served with sauerkraut and dumplings - national dish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800PX-~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645024"/>
            <a:ext cx="3312368" cy="2302074"/>
          </a:xfrm>
          <a:prstGeom prst="rect">
            <a:avLst/>
          </a:prstGeom>
          <a:noFill/>
        </p:spPr>
      </p:pic>
      <p:pic>
        <p:nvPicPr>
          <p:cNvPr id="1027" name="Picture 3" descr="D:\800PX-~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356992"/>
            <a:ext cx="3672408" cy="2592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35239350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Breakfast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First meal in a day</a:t>
            </a:r>
            <a:r>
              <a:rPr lang="en-GB" sz="2800" dirty="0" smtClean="0"/>
              <a:t>: </a:t>
            </a:r>
          </a:p>
          <a:p>
            <a:r>
              <a:rPr lang="en-GB" sz="2800" b="1" dirty="0" smtClean="0"/>
              <a:t>consists of </a:t>
            </a:r>
            <a:r>
              <a:rPr lang="en-GB" sz="2800" dirty="0" smtClean="0"/>
              <a:t>something </a:t>
            </a:r>
            <a:r>
              <a:rPr lang="en-GB" sz="2800" b="1" dirty="0" smtClean="0"/>
              <a:t>to drink </a:t>
            </a:r>
            <a:r>
              <a:rPr lang="en-GB" sz="2800" dirty="0" smtClean="0"/>
              <a:t>: tea (with milk or with lemon), cocoa, milk, black coffee </a:t>
            </a:r>
          </a:p>
          <a:p>
            <a:r>
              <a:rPr lang="en-GB" sz="2800" dirty="0" smtClean="0"/>
              <a:t>something </a:t>
            </a:r>
            <a:r>
              <a:rPr lang="en-GB" sz="2800" b="1" dirty="0" smtClean="0"/>
              <a:t>to eat </a:t>
            </a:r>
            <a:r>
              <a:rPr lang="en-GB" sz="2800" dirty="0" smtClean="0"/>
              <a:t>: bread and butter, cheese, salami, jam, rolls, cakes, doughnuts, cereals (cornflakes, muesli) 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~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797660"/>
            <a:ext cx="2736304" cy="2052228"/>
          </a:xfrm>
          <a:prstGeom prst="rect">
            <a:avLst/>
          </a:prstGeom>
          <a:noFill/>
        </p:spPr>
      </p:pic>
      <p:pic>
        <p:nvPicPr>
          <p:cNvPr id="2051" name="Picture 3" descr="D:\793px-Breakfast_of_Champion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3806574"/>
            <a:ext cx="2736304" cy="20700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04533480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Big English Breakfast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Called brunch: </a:t>
            </a:r>
            <a:r>
              <a:rPr lang="en-GB" sz="2800" b="1" dirty="0" smtClean="0"/>
              <a:t>toasted bread, fried eggs, bacon, sausages, mushrooms, tomatoes</a:t>
            </a:r>
          </a:p>
          <a:p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800px-English_breakfast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708920"/>
            <a:ext cx="4198441" cy="3148831"/>
          </a:xfrm>
          <a:prstGeom prst="rect">
            <a:avLst/>
          </a:prstGeom>
          <a:noFill/>
        </p:spPr>
      </p:pic>
      <p:pic>
        <p:nvPicPr>
          <p:cNvPr id="3075" name="Picture 3" descr="D:\800px-English_breakfast_-_catorze1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780928"/>
            <a:ext cx="4064000" cy="304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44366773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Lunch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>
            <a:normAutofit lnSpcReduction="10000"/>
          </a:bodyPr>
          <a:lstStyle/>
          <a:p>
            <a:r>
              <a:rPr lang="en-GB" sz="3000" b="1" dirty="0" smtClean="0"/>
              <a:t>consists of </a:t>
            </a:r>
            <a:r>
              <a:rPr lang="en-GB" sz="3000" dirty="0" smtClean="0"/>
              <a:t>some soup, main dish, something to drink and salad or dessert</a:t>
            </a:r>
          </a:p>
          <a:p>
            <a:r>
              <a:rPr lang="en-GB" sz="3000" b="1" dirty="0" smtClean="0"/>
              <a:t>Soups</a:t>
            </a:r>
            <a:r>
              <a:rPr lang="en-GB" sz="3000" dirty="0" smtClean="0"/>
              <a:t>:  potato, tomato, mushrooms, tripe, chicken, hen, goulash soup </a:t>
            </a:r>
          </a:p>
          <a:p>
            <a:r>
              <a:rPr lang="en-GB" sz="3000" b="1" dirty="0" smtClean="0"/>
              <a:t>The main dish</a:t>
            </a:r>
            <a:r>
              <a:rPr lang="en-GB" sz="3000" dirty="0" smtClean="0"/>
              <a:t>: we can have some meat or fish with some vegetables  and potatoes, chips, rice, Czech dumplings, pasta.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D:\800px-Roasted_chicken_and_potato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4149080"/>
            <a:ext cx="2520280" cy="17821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84812631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Meat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Beef</a:t>
            </a:r>
            <a:r>
              <a:rPr lang="en-GB" sz="2800" dirty="0" smtClean="0"/>
              <a:t> (cow)</a:t>
            </a:r>
          </a:p>
          <a:p>
            <a:r>
              <a:rPr lang="en-GB" sz="2800" b="1" dirty="0" smtClean="0"/>
              <a:t>Veal</a:t>
            </a:r>
            <a:r>
              <a:rPr lang="en-GB" sz="2800" dirty="0" smtClean="0"/>
              <a:t> (calf – young cow)</a:t>
            </a:r>
          </a:p>
          <a:p>
            <a:r>
              <a:rPr lang="en-GB" sz="2800" b="1" dirty="0" smtClean="0"/>
              <a:t>Lamb</a:t>
            </a:r>
            <a:r>
              <a:rPr lang="en-GB" sz="2800" dirty="0" smtClean="0"/>
              <a:t> (young sheep)</a:t>
            </a:r>
          </a:p>
          <a:p>
            <a:r>
              <a:rPr lang="en-GB" sz="2800" b="1" dirty="0" smtClean="0"/>
              <a:t>Pork</a:t>
            </a:r>
            <a:r>
              <a:rPr lang="en-GB" sz="2800" dirty="0" smtClean="0"/>
              <a:t> (pig)</a:t>
            </a:r>
          </a:p>
          <a:p>
            <a:r>
              <a:rPr lang="en-GB" sz="2800" b="1" dirty="0" smtClean="0"/>
              <a:t>Chicken</a:t>
            </a:r>
          </a:p>
          <a:p>
            <a:r>
              <a:rPr lang="en-GB" sz="2800" b="1" dirty="0" smtClean="0"/>
              <a:t>Fish</a:t>
            </a:r>
          </a:p>
          <a:p>
            <a:r>
              <a:rPr lang="en-GB" sz="2800" dirty="0" smtClean="0"/>
              <a:t>We can prepare it in various ways: </a:t>
            </a:r>
            <a:r>
              <a:rPr lang="en-GB" sz="2800" b="1" dirty="0" smtClean="0"/>
              <a:t>roast it, grill it, boil it, bake it or stew it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466px-Schweinekopf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124744"/>
            <a:ext cx="3240360" cy="36213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24634436"/>
      </p:ext>
    </p:extLst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Side dish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19256" cy="3849291"/>
          </a:xfrm>
        </p:spPr>
        <p:txBody>
          <a:bodyPr/>
          <a:lstStyle/>
          <a:p>
            <a:r>
              <a:rPr lang="en-GB" sz="2800" b="1" dirty="0" smtClean="0"/>
              <a:t>Potatoes</a:t>
            </a:r>
          </a:p>
          <a:p>
            <a:r>
              <a:rPr lang="en-GB" sz="2800" b="1" dirty="0" smtClean="0"/>
              <a:t>Pasta</a:t>
            </a:r>
          </a:p>
          <a:p>
            <a:r>
              <a:rPr lang="en-GB" sz="2800" b="1" dirty="0" smtClean="0"/>
              <a:t>Rice</a:t>
            </a:r>
          </a:p>
          <a:p>
            <a:r>
              <a:rPr lang="en-GB" sz="2800" b="1" dirty="0" smtClean="0"/>
              <a:t>Chips = French fries</a:t>
            </a:r>
          </a:p>
          <a:p>
            <a:endParaRPr lang="cs-CZ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 descr="D:\800px-Chipsqw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1772816"/>
            <a:ext cx="4995069" cy="37463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356486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Dinner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Last meal in a day. Can be warm or cold. </a:t>
            </a:r>
          </a:p>
          <a:p>
            <a:r>
              <a:rPr lang="en-GB" sz="2800" dirty="0" smtClean="0"/>
              <a:t>Quick and cold  meal is called supper.</a:t>
            </a:r>
            <a:endParaRPr lang="en-GB" sz="2800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0" name="Picture 2" descr="D:\800px-Salatteller_Schweiz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2780928"/>
            <a:ext cx="4163041" cy="3139281"/>
          </a:xfrm>
          <a:prstGeom prst="rect">
            <a:avLst/>
          </a:prstGeom>
          <a:noFill/>
        </p:spPr>
      </p:pic>
      <p:pic>
        <p:nvPicPr>
          <p:cNvPr id="7171" name="Picture 3" descr="D:\Big_bowl_(3692030522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768588"/>
            <a:ext cx="4176464" cy="31323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79120253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Fruit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Pineapple, lemon, raspberry, plum, cherries, pear, strawberry, orange, grapes, peach,</a:t>
            </a:r>
            <a:r>
              <a:rPr lang="cs-CZ" sz="2800" b="1" dirty="0" smtClean="0"/>
              <a:t> </a:t>
            </a:r>
            <a:r>
              <a:rPr lang="en-GB" sz="2800" b="1" dirty="0" smtClean="0"/>
              <a:t>apple</a:t>
            </a:r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8194" name="Picture 2" descr="D:\800px-Erdbeere_Senga_Senga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780928"/>
            <a:ext cx="4064000" cy="3048000"/>
          </a:xfrm>
          <a:prstGeom prst="rect">
            <a:avLst/>
          </a:prstGeom>
          <a:noFill/>
        </p:spPr>
      </p:pic>
      <p:pic>
        <p:nvPicPr>
          <p:cNvPr id="8195" name="Picture 3" descr="D:\Cherries_(4701247746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2780928"/>
            <a:ext cx="4064000" cy="304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1212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Vegetable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Peas, onion, carrot, aubergine, broccoli, cucumber, tomato, garlic, red pepper</a:t>
            </a:r>
            <a:endParaRPr lang="en-GB" sz="2800" b="1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9218" name="Picture 2" descr="D:\Colorful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2636912"/>
            <a:ext cx="4166592" cy="3196952"/>
          </a:xfrm>
          <a:prstGeom prst="rect">
            <a:avLst/>
          </a:prstGeom>
          <a:noFill/>
        </p:spPr>
      </p:pic>
      <p:pic>
        <p:nvPicPr>
          <p:cNvPr id="9219" name="Picture 3" descr="D:\800px-Broccoli_closeup_'Fiesta'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2636912"/>
            <a:ext cx="4064000" cy="31920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88387100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28133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Describe the typical Czech cuisine.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can you have for breakfast, lunch and dinner?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does a big English breakfast consists of?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kinds of meat do you know?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How can you prepare it?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can you have on the side?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Name five kinds of fruit and vegetable.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44944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US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4857403"/>
          </a:xfrm>
        </p:spPr>
        <p:txBody>
          <a:bodyPr>
            <a:normAutofit lnSpcReduction="1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2"/>
              </a:rPr>
              <a:t>http://commons.wikimedia.org/wiki/File:Knedlo_zelo_vep%C5%99o_(3).jpg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http://commons.wikimedia.org/wiki/File:Sv%C3%AD%C4%8Dkov%C3%A1_v_Peci_pod_Sn%C4%9B%C5%BEkou.jpg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4"/>
              </a:rPr>
              <a:t>http://commons.wikimedia.org/wiki/File:Pequeno-Almo%C3%A7o_Hotel-Apartamentos_Gaivota.JPG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5"/>
              </a:rPr>
              <a:t>http://commons.wikimedia.org/wiki/File:Breakfast_of_Champions.jpg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6"/>
              </a:rPr>
              <a:t>http://commons.wikimedia.org/wiki/File:English_breakfast_-_catorze14.jpg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http://commons.wikimedia.org/wiki/File:English_breakfast_2.jpg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en-US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</p:spPr>
        <p:txBody>
          <a:bodyPr>
            <a:normAutofit lnSpcReduction="1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2"/>
              </a:rPr>
              <a:t>http://commons.wikimedia.org/wiki/File:Roasted_chicken_and_potatoes.JPG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http://commons.wikimedia.org/wiki/File:Schweinekopf.jpg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4"/>
              </a:rPr>
              <a:t>http://commons.wikimedia.org/wiki/File:Chipsqw.JPG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5"/>
              </a:rPr>
              <a:t>http://commons.wikimedia.org/wiki/File:Big_bowl_(3692030522).jpg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6"/>
              </a:rPr>
              <a:t>http://commons.wikimedia.org/wiki/File:Salatteller_Schweiz.JPG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7"/>
              </a:rPr>
              <a:t>http://commons.wikimedia.org/wiki/File:Erdbeere_Senga_Sengana.JPG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http://commons.wikimedia.org/wiki/File:Cherries_(4701247746).jpg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http://commons.wikimedia.org/wiki/File:Broccoli_closeup_%27Fiesta%27.jpg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http://commons.wikimedia.org/wiki/File:Colorfull.jpg</a:t>
            </a:r>
          </a:p>
          <a:p>
            <a:endParaRPr lang="cs-CZ" sz="2000" dirty="0" smtClean="0"/>
          </a:p>
          <a:p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784</Words>
  <Application>Microsoft Office PowerPoint</Application>
  <PresentationFormat>Předvádění na obrazovce (4:3)</PresentationFormat>
  <Paragraphs>143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Czech cuisine</vt:lpstr>
      <vt:lpstr>Breakfast</vt:lpstr>
      <vt:lpstr>Big English Breakfast</vt:lpstr>
      <vt:lpstr>Lunch</vt:lpstr>
      <vt:lpstr>Meat</vt:lpstr>
      <vt:lpstr>Side dish</vt:lpstr>
      <vt:lpstr>Dinner</vt:lpstr>
      <vt:lpstr>Fruit</vt:lpstr>
      <vt:lpstr>Vegetable</vt:lpstr>
      <vt:lpstr>Questions</vt:lpstr>
      <vt:lpstr>Sources:</vt:lpstr>
      <vt:lpstr>Prezentace aplikace PowerPoint</vt:lpstr>
      <vt:lpstr>Prezentace aplikace PowerPoint</vt:lpstr>
    </vt:vector>
  </TitlesOfParts>
  <Company>SKOLA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Czech cuisine</dc:title>
  <dc:creator>Sborovna-K</dc:creator>
  <cp:lastModifiedBy>Karel Filas, Ing.</cp:lastModifiedBy>
  <cp:revision>56</cp:revision>
  <dcterms:created xsi:type="dcterms:W3CDTF">2012-12-06T09:55:20Z</dcterms:created>
  <dcterms:modified xsi:type="dcterms:W3CDTF">2013-06-04T06:42:12Z</dcterms:modified>
</cp:coreProperties>
</file>