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9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424732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Elektrická energie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VY_52_INOVACE_02_ELEKTRÁRNY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9.10.2012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elektrárna: tepelná, jaderná, vodní, větrná, sluneční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7240214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Elektrárny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29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k podpoře výkladu učební látky z přírodopisu v oblasti Člověk a jeho svět, žáci 5. ročníku pracují s interaktivní tabulí.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66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3200" dirty="0" smtClean="0"/>
              <a:t>Elektrárny – najdi 5 druhů elektráren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748487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48487" y="4121945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48487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48487" y="513055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48487" y="4626001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48487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24551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24551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324551" y="4121945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24551" y="462649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324551" y="513055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900615" y="4121945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900615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900615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324551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476679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476679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900615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900615" y="513055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900615" y="462649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053792" y="5129084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053792" y="462502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4052743" y="412097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052743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053792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476679" y="563515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476679" y="5129084"/>
            <a:ext cx="576064" cy="50606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3476679" y="462502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3476679" y="412097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204871" y="5129084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205920" y="462502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205920" y="412097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5205920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204871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4629856" y="563569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Í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4629856" y="5129084"/>
            <a:ext cx="576064" cy="50661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628807" y="4627041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4629856" y="412097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4628807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628807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Ě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4053792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6356999" y="412097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6358048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6358048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5781984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5780935" y="3617889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5780935" y="4120972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781984" y="462502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5781984" y="5129084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781984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5204871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7509127" y="5635940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Í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6933063" y="563460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7509127" y="5129084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6933063" y="513188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É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7509127" y="462502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6933063" y="4625028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7509127" y="4121945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6933063" y="4120972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7509127" y="361691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6933063" y="361691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7509127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6933063" y="3113833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É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6356999" y="5635940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6356999" y="5129084"/>
            <a:ext cx="576064" cy="5068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6356999" y="4625028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É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7509127" y="613999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6934112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6358048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5780935" y="613999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5205920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4628807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4053792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3476679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2900615" y="613999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2324551" y="6139996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1748487" y="6138664"/>
            <a:ext cx="576064" cy="5040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43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093E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093E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093E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093E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093E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093E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22075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 28"/>
          <p:cNvSpPr/>
          <p:nvPr/>
        </p:nvSpPr>
        <p:spPr>
          <a:xfrm>
            <a:off x="3178859" y="5461992"/>
            <a:ext cx="11521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Přeměňují energii větru na elektrickou energii</a:t>
            </a:r>
            <a:endParaRPr lang="cs-CZ" sz="1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mtClean="0"/>
              <a:t>Urči 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539552" y="2489769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Tepelné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7380312" y="2489769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Větrné</a:t>
            </a: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5652120" y="2489769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Vodní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2214711" y="2489769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Jaderné</a:t>
            </a:r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3923928" y="2489769"/>
            <a:ext cx="115212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Sluneční</a:t>
            </a:r>
            <a:endParaRPr lang="cs-CZ" dirty="0"/>
          </a:p>
        </p:txBody>
      </p:sp>
      <p:sp>
        <p:nvSpPr>
          <p:cNvPr id="39" name="Zaoblený obdélník 38"/>
          <p:cNvSpPr/>
          <p:nvPr/>
        </p:nvSpPr>
        <p:spPr>
          <a:xfrm>
            <a:off x="3180635" y="5456601"/>
            <a:ext cx="11521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Sluneční energie</a:t>
            </a:r>
            <a:endParaRPr lang="cs-CZ" sz="10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3178859" y="5456601"/>
            <a:ext cx="11521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Využívají energii ukrytou  v jádrech atomů uranu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3180635" y="5456601"/>
            <a:ext cx="11521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Přeměňují energii vody v elektrickou energii</a:t>
            </a:r>
            <a:endParaRPr lang="cs-CZ" sz="10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3178859" y="5445856"/>
            <a:ext cx="11521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Spalují uhlí,  plyn, dřevo a olej, mění tepelnou energii v elektrickou</a:t>
            </a:r>
            <a:endParaRPr lang="cs-CZ" sz="1000" dirty="0"/>
          </a:p>
        </p:txBody>
      </p:sp>
      <p:sp>
        <p:nvSpPr>
          <p:cNvPr id="52" name="Zaoblený obdélník 51"/>
          <p:cNvSpPr/>
          <p:nvPr/>
        </p:nvSpPr>
        <p:spPr>
          <a:xfrm>
            <a:off x="4568251" y="5687032"/>
            <a:ext cx="11521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Dukovany</a:t>
            </a:r>
          </a:p>
          <a:p>
            <a:pPr algn="ctr"/>
            <a:r>
              <a:rPr lang="cs-CZ" sz="800" dirty="0" smtClean="0"/>
              <a:t>Hrušovany Přelouč</a:t>
            </a:r>
            <a:endParaRPr lang="cs-CZ" sz="800" dirty="0"/>
          </a:p>
        </p:txBody>
      </p:sp>
      <p:sp>
        <p:nvSpPr>
          <p:cNvPr id="45" name="Zaoblený obdélník 44"/>
          <p:cNvSpPr/>
          <p:nvPr/>
        </p:nvSpPr>
        <p:spPr>
          <a:xfrm>
            <a:off x="4568251" y="5687032"/>
            <a:ext cx="11521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/>
              <a:t>Severní a východní </a:t>
            </a:r>
            <a:r>
              <a:rPr lang="cs-CZ" sz="1000" dirty="0"/>
              <a:t>Č</a:t>
            </a:r>
            <a:r>
              <a:rPr lang="cs-CZ" sz="1000" dirty="0" smtClean="0"/>
              <a:t>echy</a:t>
            </a:r>
            <a:endParaRPr lang="cs-CZ" sz="1000" dirty="0"/>
          </a:p>
        </p:txBody>
      </p:sp>
      <p:sp>
        <p:nvSpPr>
          <p:cNvPr id="36" name="Zaoblený obdélník 35"/>
          <p:cNvSpPr/>
          <p:nvPr/>
        </p:nvSpPr>
        <p:spPr>
          <a:xfrm>
            <a:off x="4568251" y="5687032"/>
            <a:ext cx="11521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Dukovany</a:t>
            </a:r>
          </a:p>
          <a:p>
            <a:pPr algn="ctr"/>
            <a:r>
              <a:rPr lang="cs-CZ" sz="1400" dirty="0" smtClean="0"/>
              <a:t>Temelín</a:t>
            </a:r>
            <a:endParaRPr lang="cs-CZ" sz="14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4568251" y="5697777"/>
            <a:ext cx="11521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Jeseníky</a:t>
            </a:r>
            <a:endParaRPr lang="cs-CZ" sz="1400" dirty="0"/>
          </a:p>
        </p:txBody>
      </p:sp>
      <p:sp>
        <p:nvSpPr>
          <p:cNvPr id="51" name="Zaoblený obdélník 50"/>
          <p:cNvSpPr/>
          <p:nvPr/>
        </p:nvSpPr>
        <p:spPr>
          <a:xfrm>
            <a:off x="4567340" y="5703168"/>
            <a:ext cx="11521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Lipno</a:t>
            </a:r>
          </a:p>
          <a:p>
            <a:pPr algn="ctr"/>
            <a:r>
              <a:rPr lang="cs-CZ" sz="1400" dirty="0" smtClean="0"/>
              <a:t>Orlík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74894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9889E-6 L -0.28854 -0.381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27" y="-190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27049 -0.384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24" y="-1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8.60315E-7 L -0.10746 -0.382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82" y="-19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48148E-6 L 0.08143 -0.3833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62" y="-1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45955 -0.3842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969" y="-1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07031E-6 L 0.12656 -0.2685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19" y="-134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8.60315E-7 L 0.30764 -0.2675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33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889E-6 L -0.25937 -0.2659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69" y="-132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889E-6 L -0.44045 -0.2659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31" y="-132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889E-6 L -0.07031 -0.2659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4" y="-132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9" grpId="0" animBg="1"/>
      <p:bldP spid="27" grpId="0" animBg="1"/>
      <p:bldP spid="28" grpId="0" animBg="1"/>
      <p:bldP spid="26" grpId="0" animBg="1"/>
      <p:bldP spid="52" grpId="0" animBg="1"/>
      <p:bldP spid="45" grpId="0" animBg="1"/>
      <p:bldP spid="36" grpId="0" animBg="1"/>
      <p:bldP spid="35" grpId="0" animBg="1"/>
      <p:bldP spid="5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281</TotalTime>
  <Words>209</Words>
  <Application>Microsoft Office PowerPoint</Application>
  <PresentationFormat>Předvádění na obrazovce (4:3)</PresentationFormat>
  <Paragraphs>119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Prostor</vt:lpstr>
      <vt:lpstr>Prezentace aplikace PowerPoint</vt:lpstr>
      <vt:lpstr>Elektrárny</vt:lpstr>
      <vt:lpstr>Anotace:</vt:lpstr>
      <vt:lpstr>Elektrárny – najdi 5 druhů elektráren</vt:lpstr>
      <vt:lpstr>Urči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Elektrárny</dc:title>
  <dc:creator>Anetka</dc:creator>
  <cp:lastModifiedBy>Zbyněk Jícha</cp:lastModifiedBy>
  <cp:revision>21</cp:revision>
  <dcterms:created xsi:type="dcterms:W3CDTF">2013-05-22T15:51:21Z</dcterms:created>
  <dcterms:modified xsi:type="dcterms:W3CDTF">2013-06-04T06:43:40Z</dcterms:modified>
</cp:coreProperties>
</file>