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64" r:id="rId4"/>
    <p:sldId id="257" r:id="rId5"/>
    <p:sldId id="258" r:id="rId6"/>
    <p:sldId id="259" r:id="rId7"/>
    <p:sldId id="260" r:id="rId8"/>
    <p:sldId id="261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65C4E-7632-48F3-9FBD-F291616392F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66F69-2ABC-4F63-B025-7C957DDB2A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65C4E-7632-48F3-9FBD-F291616392F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66F69-2ABC-4F63-B025-7C957DDB2A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65C4E-7632-48F3-9FBD-F291616392F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66F69-2ABC-4F63-B025-7C957DDB2A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65C4E-7632-48F3-9FBD-F291616392F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66F69-2ABC-4F63-B025-7C957DDB2A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65C4E-7632-48F3-9FBD-F291616392F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66F69-2ABC-4F63-B025-7C957DDB2A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65C4E-7632-48F3-9FBD-F291616392F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66F69-2ABC-4F63-B025-7C957DDB2A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65C4E-7632-48F3-9FBD-F291616392F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66F69-2ABC-4F63-B025-7C957DDB2A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65C4E-7632-48F3-9FBD-F291616392F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66F69-2ABC-4F63-B025-7C957DDB2A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65C4E-7632-48F3-9FBD-F291616392F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FC66F69-2ABC-4F63-B025-7C957DDB2AB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65C4E-7632-48F3-9FBD-F291616392F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66F69-2ABC-4F63-B025-7C957DDB2A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65C4E-7632-48F3-9FBD-F291616392F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66F69-2ABC-4F63-B025-7C957DDB2A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6B65C4E-7632-48F3-9FBD-F291616392F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FC66F69-2ABC-4F63-B025-7C957DDB2AB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8796060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VY_52_INOVACE_01_HÁDANKY_V_PRVOUCE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1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Prvouka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CZ.1.07/1.4.00/21.0697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23.10.2012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ovoce, zelenina, stromy, keře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8877626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Hádanky v prvouce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Ovoce  a  zelenina</a:t>
            </a:r>
            <a:endParaRPr lang="cs-CZ" dirty="0"/>
          </a:p>
        </p:txBody>
      </p:sp>
      <p:pic>
        <p:nvPicPr>
          <p:cNvPr id="3074" name="Picture 2" descr="C:\Users\sarka.ZSSTOZEC\AppData\Local\Microsoft\Windows\Temporary Internet Files\Content.IE5\L4YPEJAI\MP90043871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0"/>
            <a:ext cx="228028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3. ročníku čtou hádanky s přírodní </a:t>
            </a:r>
            <a:r>
              <a:rPr lang="cs-CZ" dirty="0" smtClean="0"/>
              <a:t>tématikou v oblasti Člověk a jeho svět.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91800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Uhodni hádanky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1.                                                  2.</a:t>
            </a:r>
          </a:p>
          <a:p>
            <a:pPr>
              <a:buNone/>
            </a:pPr>
            <a:r>
              <a:rPr lang="cs-CZ" dirty="0" smtClean="0"/>
              <a:t>    Přišel k nám panáček,            Rostu ráda na pasece,         </a:t>
            </a:r>
          </a:p>
          <a:p>
            <a:pPr>
              <a:buNone/>
            </a:pPr>
            <a:r>
              <a:rPr lang="cs-CZ" dirty="0" smtClean="0"/>
              <a:t>    měl červený fráček,                 sluníčko tam svítí sladce,     </a:t>
            </a:r>
          </a:p>
          <a:p>
            <a:pPr>
              <a:buNone/>
            </a:pPr>
            <a:r>
              <a:rPr lang="cs-CZ" dirty="0" smtClean="0"/>
              <a:t>    když jsme ho svlékali,            mám červenou hlavičku,    </a:t>
            </a:r>
          </a:p>
          <a:p>
            <a:pPr>
              <a:buNone/>
            </a:pPr>
            <a:r>
              <a:rPr lang="cs-CZ" dirty="0" smtClean="0"/>
              <a:t>    všichni jsme plakali.               odnes si mě v hrníčku.     </a:t>
            </a:r>
            <a:endParaRPr lang="cs-CZ" dirty="0"/>
          </a:p>
        </p:txBody>
      </p:sp>
      <p:pic>
        <p:nvPicPr>
          <p:cNvPr id="1027" name="Picture 3" descr="C:\Users\Šárka\AppData\Local\Microsoft\Windows\Temporary Internet Files\Content.IE5\S5D5A0AO\MC90011283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8215346"/>
            <a:ext cx="1817598" cy="1304955"/>
          </a:xfrm>
          <a:prstGeom prst="rect">
            <a:avLst/>
          </a:prstGeom>
          <a:noFill/>
        </p:spPr>
      </p:pic>
      <p:pic>
        <p:nvPicPr>
          <p:cNvPr id="1028" name="Picture 4" descr="C:\Users\Šárka\AppData\Local\Microsoft\Windows\Temporary Internet Files\Content.IE5\Z4VAGLR9\MC90019355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72132" y="8215346"/>
            <a:ext cx="2143140" cy="12255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38575E-6 L -3.05556E-6 -0.422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74 -0.01018 L 0.00174 -0.4192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Uhodni hádanky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3.                                             4.</a:t>
            </a:r>
          </a:p>
          <a:p>
            <a:pPr>
              <a:buNone/>
            </a:pPr>
            <a:r>
              <a:rPr lang="cs-CZ" dirty="0" smtClean="0"/>
              <a:t>    Bílý je můj první zjev,             Nejdřív šaty zelené,</a:t>
            </a:r>
          </a:p>
          <a:p>
            <a:pPr>
              <a:buNone/>
            </a:pPr>
            <a:r>
              <a:rPr lang="cs-CZ" dirty="0" smtClean="0"/>
              <a:t>    potom zelený jak list,             potom nosí červené, </a:t>
            </a:r>
          </a:p>
          <a:p>
            <a:pPr>
              <a:buNone/>
            </a:pPr>
            <a:r>
              <a:rPr lang="cs-CZ" dirty="0" smtClean="0"/>
              <a:t>    zčervenám-li jako krev,          a když modré má,</a:t>
            </a:r>
          </a:p>
          <a:p>
            <a:pPr>
              <a:buNone/>
            </a:pPr>
            <a:r>
              <a:rPr lang="cs-CZ" dirty="0" smtClean="0"/>
              <a:t>    můžete mě, děti, jíst</a:t>
            </a:r>
            <a:r>
              <a:rPr lang="cs-CZ" smtClean="0"/>
              <a:t>.             </a:t>
            </a:r>
            <a:r>
              <a:rPr lang="cs-CZ" dirty="0" smtClean="0"/>
              <a:t>s dobrou chutí jíst se dá.</a:t>
            </a:r>
            <a:endParaRPr lang="cs-CZ" dirty="0"/>
          </a:p>
        </p:txBody>
      </p:sp>
      <p:pic>
        <p:nvPicPr>
          <p:cNvPr id="2050" name="Picture 2" descr="C:\Users\Šárka\AppData\Local\Microsoft\Windows\Temporary Internet Files\Content.IE5\Z4VAGLR9\MC900436891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7572404"/>
            <a:ext cx="1714500" cy="1714500"/>
          </a:xfrm>
          <a:prstGeom prst="rect">
            <a:avLst/>
          </a:prstGeom>
          <a:noFill/>
        </p:spPr>
      </p:pic>
      <p:pic>
        <p:nvPicPr>
          <p:cNvPr id="2051" name="Picture 3" descr="C:\Users\Šárka\AppData\Local\Microsoft\Windows\Temporary Internet Files\Content.IE5\FPLKLPUA\MC900436910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7715280"/>
            <a:ext cx="1714500" cy="1714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09 -0.06244 L -0.00209 -0.3954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607 -0.08325 L -0.00607 -0.4162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Hádanky v prvouce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Stromy  a keře</a:t>
            </a:r>
            <a:endParaRPr lang="cs-CZ" dirty="0"/>
          </a:p>
        </p:txBody>
      </p:sp>
      <p:pic>
        <p:nvPicPr>
          <p:cNvPr id="1028" name="Picture 4" descr="C:\Users\sarka.ZSSTOZEC\AppData\Local\Microsoft\Windows\Temporary Internet Files\Content.IE5\L4YPEJAI\MP90043871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-21543"/>
            <a:ext cx="230425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Uhodni hádanky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5.                                           6.</a:t>
            </a:r>
          </a:p>
          <a:p>
            <a:pPr>
              <a:buNone/>
            </a:pPr>
            <a:r>
              <a:rPr lang="cs-CZ" dirty="0" smtClean="0"/>
              <a:t>    Seběhly se tanečnice,           Ráno obírej mě,     </a:t>
            </a:r>
          </a:p>
          <a:p>
            <a:pPr>
              <a:buNone/>
            </a:pPr>
            <a:r>
              <a:rPr lang="cs-CZ" dirty="0" smtClean="0"/>
              <a:t>    těla bílá jako svíce,                večer očesej mě,   </a:t>
            </a:r>
          </a:p>
          <a:p>
            <a:pPr>
              <a:buNone/>
            </a:pPr>
            <a:r>
              <a:rPr lang="cs-CZ" dirty="0" smtClean="0"/>
              <a:t>    po lese si zatančily,               jen mě neuraz,        </a:t>
            </a:r>
          </a:p>
          <a:p>
            <a:pPr>
              <a:buNone/>
            </a:pPr>
            <a:r>
              <a:rPr lang="cs-CZ" dirty="0" smtClean="0"/>
              <a:t>    u cesty se zastavily                dám ti za rok zas.       </a:t>
            </a:r>
            <a:endParaRPr lang="cs-CZ" dirty="0"/>
          </a:p>
        </p:txBody>
      </p:sp>
      <p:pic>
        <p:nvPicPr>
          <p:cNvPr id="3083" name="Picture 11" descr="C:\Users\Šárka\AppData\Local\Microsoft\Windows\Temporary Internet Files\Content.IE5\W9C2568Z\MP9004069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7358090"/>
            <a:ext cx="2643206" cy="2114565"/>
          </a:xfrm>
          <a:prstGeom prst="rect">
            <a:avLst/>
          </a:prstGeom>
          <a:noFill/>
        </p:spPr>
      </p:pic>
      <p:pic>
        <p:nvPicPr>
          <p:cNvPr id="3087" name="Picture 15" descr="C:\Users\Šárka\Desktop\602588_jablko-jablon-ovocie-strom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5" y="7358090"/>
            <a:ext cx="1714512" cy="2122470"/>
          </a:xfrm>
          <a:prstGeom prst="rect">
            <a:avLst/>
          </a:prstGeom>
          <a:noFill/>
        </p:spPr>
      </p:pic>
      <p:pic>
        <p:nvPicPr>
          <p:cNvPr id="3088" name="Picture 16" descr="C:\Users\Šárka\Desktop\boscova_lahvic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00826" y="7358091"/>
            <a:ext cx="1643074" cy="21431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91 -0.07863 L 0.00191 -0.4116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87 -0.07909 L 0.00087 -0.4121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67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38 -0.08071 L -0.00138 -0.41374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Uhodni hádanky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7.                                               8.</a:t>
            </a:r>
          </a:p>
          <a:p>
            <a:pPr>
              <a:buNone/>
            </a:pPr>
            <a:r>
              <a:rPr lang="cs-CZ" dirty="0" smtClean="0"/>
              <a:t>    Roste, </a:t>
            </a:r>
            <a:r>
              <a:rPr lang="cs-CZ" dirty="0" err="1" smtClean="0"/>
              <a:t>roste</a:t>
            </a:r>
            <a:r>
              <a:rPr lang="cs-CZ" dirty="0" smtClean="0"/>
              <a:t> stromeček,            Smolné slzy roní,</a:t>
            </a:r>
          </a:p>
          <a:p>
            <a:pPr>
              <a:buNone/>
            </a:pPr>
            <a:r>
              <a:rPr lang="cs-CZ" dirty="0" smtClean="0"/>
              <a:t>    pichlavý jak bodláček,              kraj přehlíží z výšky,</a:t>
            </a:r>
          </a:p>
          <a:p>
            <a:pPr>
              <a:buNone/>
            </a:pPr>
            <a:r>
              <a:rPr lang="cs-CZ" dirty="0" smtClean="0"/>
              <a:t>    kulatý jak jablíčko,                   v koruně mu zvoní</a:t>
            </a:r>
          </a:p>
          <a:p>
            <a:pPr>
              <a:buNone/>
            </a:pPr>
            <a:r>
              <a:rPr lang="cs-CZ" dirty="0" smtClean="0"/>
              <a:t>    červený jak líčko.                       zlatohnědé šiky</a:t>
            </a:r>
            <a:endParaRPr lang="cs-CZ" dirty="0"/>
          </a:p>
        </p:txBody>
      </p:sp>
      <p:pic>
        <p:nvPicPr>
          <p:cNvPr id="4099" name="Picture 3" descr="C:\Users\Šárka\Desktop\Rosa%20Canina%202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857224" y="7215214"/>
            <a:ext cx="2395539" cy="1866836"/>
          </a:xfrm>
          <a:prstGeom prst="rect">
            <a:avLst/>
          </a:prstGeom>
          <a:noFill/>
        </p:spPr>
      </p:pic>
      <p:pic>
        <p:nvPicPr>
          <p:cNvPr id="4100" name="Picture 4" descr="C:\Users\Šárka\Desktop\smrk_na_louc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3504" y="7286652"/>
            <a:ext cx="2690818" cy="18573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4 -0.05042 L -0.00034 -0.3834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12 -0.06013 L 0.00312 -0.3931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3724732"/>
          </a:xfrm>
        </p:spPr>
        <p:txBody>
          <a:bodyPr>
            <a:normAutofit/>
          </a:bodyPr>
          <a:lstStyle/>
          <a:p>
            <a:r>
              <a:rPr lang="cs-CZ" dirty="0" smtClean="0"/>
              <a:t>1.Cibule</a:t>
            </a:r>
          </a:p>
          <a:p>
            <a:r>
              <a:rPr lang="cs-CZ" dirty="0" smtClean="0"/>
              <a:t>2.Jahoda</a:t>
            </a:r>
          </a:p>
          <a:p>
            <a:r>
              <a:rPr lang="cs-CZ" dirty="0" smtClean="0"/>
              <a:t>3.Třešeň</a:t>
            </a:r>
          </a:p>
          <a:p>
            <a:r>
              <a:rPr lang="cs-CZ" dirty="0" smtClean="0"/>
              <a:t>4.Švestka</a:t>
            </a:r>
          </a:p>
          <a:p>
            <a:r>
              <a:rPr lang="cs-CZ" dirty="0" smtClean="0"/>
              <a:t>5.Břízy</a:t>
            </a:r>
          </a:p>
          <a:p>
            <a:r>
              <a:rPr lang="cs-CZ" dirty="0" smtClean="0"/>
              <a:t>6.Ovocné stromy	</a:t>
            </a:r>
          </a:p>
          <a:p>
            <a:r>
              <a:rPr lang="cs-CZ" dirty="0" smtClean="0"/>
              <a:t>7.Šípek</a:t>
            </a:r>
          </a:p>
          <a:p>
            <a:r>
              <a:rPr lang="cs-CZ" dirty="0" smtClean="0"/>
              <a:t>8.Smrk</a:t>
            </a:r>
          </a:p>
        </p:txBody>
      </p:sp>
      <p:pic>
        <p:nvPicPr>
          <p:cNvPr id="2050" name="Picture 2" descr="C:\Users\sarka.ZSSTOZEC\AppData\Local\Microsoft\Windows\Temporary Internet Files\Content.IE5\L4YPEJAI\MP90043871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0"/>
            <a:ext cx="218430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:</a:t>
            </a:r>
            <a:br>
              <a:rPr lang="cs-CZ" dirty="0" smtClean="0"/>
            </a:br>
            <a:r>
              <a:rPr lang="cs-CZ" sz="3600" dirty="0" smtClean="0"/>
              <a:t>Obrázky z Microsoft PowerPoint</a:t>
            </a:r>
            <a:endParaRPr lang="cs-CZ" sz="3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50446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100</TotalTime>
  <Words>266</Words>
  <Application>Microsoft Office PowerPoint</Application>
  <PresentationFormat>Předvádění na obrazovce (4:3)</PresentationFormat>
  <Paragraphs>59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Hádanky v prvouce</vt:lpstr>
      <vt:lpstr>Anotace :</vt:lpstr>
      <vt:lpstr>Uhodni hádanky</vt:lpstr>
      <vt:lpstr>Uhodni hádanky</vt:lpstr>
      <vt:lpstr>Hádanky v prvouce</vt:lpstr>
      <vt:lpstr>Uhodni hádanky</vt:lpstr>
      <vt:lpstr>Uhodni hádanky</vt:lpstr>
      <vt:lpstr>Odpovědi</vt:lpstr>
      <vt:lpstr>Zdroje : Obrázky z Microsoft PowerPoint</vt:lpstr>
    </vt:vector>
  </TitlesOfParts>
  <Company>Grizli777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Hádanky v prvouce</dc:title>
  <dc:creator>Šárka</dc:creator>
  <cp:lastModifiedBy>Zbyněk Jícha</cp:lastModifiedBy>
  <cp:revision>14</cp:revision>
  <dcterms:created xsi:type="dcterms:W3CDTF">2013-05-31T15:33:17Z</dcterms:created>
  <dcterms:modified xsi:type="dcterms:W3CDTF">2013-06-04T06:56:11Z</dcterms:modified>
</cp:coreProperties>
</file>