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04A03D-8FD7-49DA-8513-585FD22F909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4988AC-FD3B-4FD0-A962-251CE6299D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173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CC33132-17D0-4FE6-8B35-0875DA6AA8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865D76E-D013-4800-9EB4-90C0F3E8A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57188"/>
            <a:ext cx="8229600" cy="4068976"/>
          </a:xfrm>
        </p:spPr>
        <p:txBody>
          <a:bodyPr lIns="82945" tIns="41473" rIns="82945" bIns="41473"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4C_17_Numerace </a:t>
            </a:r>
            <a:r>
              <a:rPr lang="cs-CZ" dirty="0" smtClean="0">
                <a:solidFill>
                  <a:srgbClr val="FFC000"/>
                </a:solidFill>
              </a:rPr>
              <a:t>            0 </a:t>
            </a:r>
            <a:r>
              <a:rPr lang="cs-CZ" dirty="0" smtClean="0">
                <a:solidFill>
                  <a:srgbClr val="FFC000"/>
                </a:solidFill>
              </a:rPr>
              <a:t>- 9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v 1. – 3. ročníku ZŠ</a:t>
            </a: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5490" y="620053"/>
            <a:ext cx="6597066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674113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si procvičují sčítání, odčítání </a:t>
            </a:r>
            <a:r>
              <a:rPr lang="cs-CZ" dirty="0" smtClean="0"/>
              <a:t>do 9</a:t>
            </a:r>
            <a:r>
              <a:rPr lang="cs-CZ" dirty="0" smtClean="0"/>
              <a:t>. Žáci </a:t>
            </a:r>
            <a:r>
              <a:rPr lang="cs-CZ" dirty="0" smtClean="0"/>
              <a:t>soutěží</a:t>
            </a:r>
            <a:r>
              <a:rPr lang="cs-CZ" dirty="0" smtClean="0"/>
              <a:t>, počítají </a:t>
            </a:r>
            <a:r>
              <a:rPr lang="cs-CZ" dirty="0" smtClean="0"/>
              <a:t>příklady</a:t>
            </a:r>
            <a:r>
              <a:rPr lang="cs-CZ" dirty="0" smtClean="0"/>
              <a:t>, učí </a:t>
            </a:r>
            <a:r>
              <a:rPr lang="cs-CZ" dirty="0" smtClean="0"/>
              <a:t>se správně psát číslice</a:t>
            </a:r>
            <a:r>
              <a:rPr lang="cs-CZ" dirty="0" smtClean="0"/>
              <a:t>. Sestavují </a:t>
            </a:r>
            <a:r>
              <a:rPr lang="cs-CZ" dirty="0" smtClean="0"/>
              <a:t>z trojice čísel příklady.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981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Sčítání, odčítání 0 – 9.</a:t>
            </a:r>
            <a:br>
              <a:rPr lang="cs-CZ" dirty="0" smtClean="0"/>
            </a:br>
            <a:r>
              <a:rPr lang="cs-CZ" dirty="0" smtClean="0"/>
              <a:t>Čti a opiš.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9134466"/>
              </p:ext>
            </p:extLst>
          </p:nvPr>
        </p:nvGraphicFramePr>
        <p:xfrm>
          <a:off x="467544" y="2204864"/>
          <a:ext cx="8229600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1332148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13321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24773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 daný počet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28459724"/>
              </p:ext>
            </p:extLst>
          </p:nvPr>
        </p:nvGraphicFramePr>
        <p:xfrm>
          <a:off x="467544" y="2348880"/>
          <a:ext cx="8229600" cy="2952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480"/>
                <a:gridCol w="6995120"/>
              </a:tblGrid>
              <a:tr h="590466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0466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4379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4+5 = </a:t>
            </a:r>
          </a:p>
          <a:p>
            <a:r>
              <a:rPr lang="cs-CZ" dirty="0" smtClean="0"/>
              <a:t>6+3= </a:t>
            </a:r>
          </a:p>
          <a:p>
            <a:r>
              <a:rPr lang="cs-CZ" dirty="0" smtClean="0"/>
              <a:t>3+6=</a:t>
            </a:r>
          </a:p>
          <a:p>
            <a:r>
              <a:rPr lang="cs-CZ" dirty="0" smtClean="0"/>
              <a:t>5+4=</a:t>
            </a:r>
          </a:p>
          <a:p>
            <a:r>
              <a:rPr lang="cs-CZ" dirty="0" smtClean="0"/>
              <a:t>1+8=</a:t>
            </a:r>
          </a:p>
          <a:p>
            <a:r>
              <a:rPr lang="cs-CZ" dirty="0" smtClean="0"/>
              <a:t>8+1=</a:t>
            </a:r>
          </a:p>
          <a:p>
            <a:r>
              <a:rPr lang="cs-CZ" dirty="0" smtClean="0"/>
              <a:t>9-5= </a:t>
            </a:r>
          </a:p>
          <a:p>
            <a:r>
              <a:rPr lang="cs-CZ" dirty="0" smtClean="0"/>
              <a:t>9-6=</a:t>
            </a:r>
          </a:p>
          <a:p>
            <a:r>
              <a:rPr lang="cs-CZ" dirty="0" smtClean="0"/>
              <a:t>9-3=</a:t>
            </a:r>
          </a:p>
          <a:p>
            <a:pPr marL="118872" indent="0">
              <a:buNone/>
            </a:pPr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5508104" y="2780928"/>
            <a:ext cx="2642592" cy="20882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2771800" y="3284984"/>
            <a:ext cx="1922512" cy="20162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1226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Soutěž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1+2+6 = </a:t>
            </a:r>
          </a:p>
          <a:p>
            <a:r>
              <a:rPr lang="cs-CZ" dirty="0" smtClean="0"/>
              <a:t>6+1+2= </a:t>
            </a:r>
          </a:p>
          <a:p>
            <a:r>
              <a:rPr lang="cs-CZ" dirty="0" smtClean="0"/>
              <a:t>5+3+1= </a:t>
            </a:r>
          </a:p>
          <a:p>
            <a:r>
              <a:rPr lang="cs-CZ" dirty="0" smtClean="0"/>
              <a:t>4+4+1=</a:t>
            </a:r>
          </a:p>
          <a:p>
            <a:r>
              <a:rPr lang="cs-CZ" dirty="0" smtClean="0"/>
              <a:t>8+0+1=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419872" y="2780928"/>
            <a:ext cx="3074640" cy="244827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9799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33870596"/>
              </p:ext>
            </p:extLst>
          </p:nvPr>
        </p:nvGraphicFramePr>
        <p:xfrm>
          <a:off x="457200" y="1774823"/>
          <a:ext cx="8229600" cy="295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9834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________________________________________________________________________</a:t>
                      </a:r>
                      <a:endParaRPr lang="cs-CZ" dirty="0"/>
                    </a:p>
                  </a:txBody>
                  <a:tcPr/>
                </a:tc>
              </a:tr>
              <a:tr h="9834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________________________________________________________________________</a:t>
                      </a:r>
                      <a:endParaRPr lang="cs-CZ" dirty="0"/>
                    </a:p>
                  </a:txBody>
                  <a:tcPr/>
                </a:tc>
              </a:tr>
              <a:tr h="983440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________________________________________________________________________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57892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229600" cy="11853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Sestav z každé trojice čísel 2 příklady na sčítání a 2 příklady na odčítání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4, 5, 9                                        3,6,9</a:t>
            </a:r>
          </a:p>
          <a:p>
            <a:r>
              <a:rPr lang="cs-CZ" dirty="0" smtClean="0"/>
              <a:t>________________          __________________</a:t>
            </a:r>
          </a:p>
          <a:p>
            <a:r>
              <a:rPr lang="cs-CZ" dirty="0" smtClean="0"/>
              <a:t>________________          __________________</a:t>
            </a:r>
          </a:p>
          <a:p>
            <a:r>
              <a:rPr lang="cs-CZ" dirty="0" smtClean="0"/>
              <a:t>________________          __________________</a:t>
            </a:r>
          </a:p>
          <a:p>
            <a:r>
              <a:rPr lang="cs-CZ" dirty="0" smtClean="0"/>
              <a:t>________________          __________________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275856" y="4437112"/>
            <a:ext cx="2282552" cy="14904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4749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54753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</TotalTime>
  <Words>148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Snímek 1</vt:lpstr>
      <vt:lpstr>Anotace</vt:lpstr>
      <vt:lpstr>Sčítání, odčítání 0 – 9. Čti a opiš.</vt:lpstr>
      <vt:lpstr>Nakresli daný počet </vt:lpstr>
      <vt:lpstr>Vypočítej</vt:lpstr>
      <vt:lpstr>Soutěž </vt:lpstr>
      <vt:lpstr>Napiš číslice</vt:lpstr>
      <vt:lpstr>Sestav z každé trojice čísel 2 příklady na sčítání a 2 příklady na odčítání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7</cp:revision>
  <dcterms:created xsi:type="dcterms:W3CDTF">2013-06-02T15:28:29Z</dcterms:created>
  <dcterms:modified xsi:type="dcterms:W3CDTF">2013-06-04T07:01:41Z</dcterms:modified>
</cp:coreProperties>
</file>