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50D4CE-F79E-4747-B65F-93D66A8EE5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F93D22-22A6-497C-B80D-D524680D0E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8873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276999"/>
          </a:xfrm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3D22-22A6-497C-B80D-D524680D0EA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03984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3F4A-E3E4-46E1-94CA-7C84E129788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4F51803-9882-4DA0-AFFA-FBF311A6D6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3F4A-E3E4-46E1-94CA-7C84E129788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51803-9882-4DA0-AFFA-FBF311A6D6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3F4A-E3E4-46E1-94CA-7C84E129788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51803-9882-4DA0-AFFA-FBF311A6D6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3F4A-E3E4-46E1-94CA-7C84E129788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51803-9882-4DA0-AFFA-FBF311A6D6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3F4A-E3E4-46E1-94CA-7C84E129788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51803-9882-4DA0-AFFA-FBF311A6D6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3F4A-E3E4-46E1-94CA-7C84E129788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51803-9882-4DA0-AFFA-FBF311A6D6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3F4A-E3E4-46E1-94CA-7C84E129788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51803-9882-4DA0-AFFA-FBF311A6D6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3F4A-E3E4-46E1-94CA-7C84E129788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51803-9882-4DA0-AFFA-FBF311A6D6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3F4A-E3E4-46E1-94CA-7C84E129788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51803-9882-4DA0-AFFA-FBF311A6D6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3F4A-E3E4-46E1-94CA-7C84E129788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51803-9882-4DA0-AFFA-FBF311A6D6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3F4A-E3E4-46E1-94CA-7C84E129788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51803-9882-4DA0-AFFA-FBF311A6D6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47E33F4A-E3E4-46E1-94CA-7C84E129788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34F51803-9882-4DA0-AFFA-FBF311A6D6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57188"/>
            <a:ext cx="8229600" cy="4068976"/>
          </a:xfrm>
        </p:spPr>
        <p:txBody>
          <a:bodyPr lIns="82945" tIns="41473" rIns="82945" bIns="41473"/>
          <a:lstStyle/>
          <a:p>
            <a:pPr>
              <a:defRPr/>
            </a:pPr>
            <a:r>
              <a:rPr lang="cs-CZ" dirty="0"/>
              <a:t>Název školy:  </a:t>
            </a:r>
            <a:r>
              <a:rPr lang="cs-CZ" i="1" dirty="0"/>
              <a:t>Základní škola a mateřská škola, </a:t>
            </a:r>
            <a:r>
              <a:rPr lang="cs-CZ" i="1" noProof="1"/>
              <a:t>Hlušice</a:t>
            </a:r>
            <a:endParaRPr lang="cs-CZ" noProof="1"/>
          </a:p>
          <a:p>
            <a:pPr>
              <a:defRPr/>
            </a:pPr>
            <a:r>
              <a:rPr lang="cs-CZ" dirty="0"/>
              <a:t>Autor: </a:t>
            </a:r>
            <a:r>
              <a:rPr lang="cs-CZ" i="1" dirty="0">
                <a:solidFill>
                  <a:srgbClr val="FFC000"/>
                </a:solidFill>
              </a:rPr>
              <a:t>Mgr. </a:t>
            </a:r>
            <a:r>
              <a:rPr lang="cs-CZ" i="1" dirty="0" smtClean="0">
                <a:solidFill>
                  <a:srgbClr val="FFC000"/>
                </a:solidFill>
              </a:rPr>
              <a:t>Zuzana Drábková</a:t>
            </a:r>
            <a:endParaRPr lang="cs-CZ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/>
              <a:t>Číslo projektu: CZ.1.07/1.4.00/21.3235</a:t>
            </a:r>
          </a:p>
          <a:p>
            <a:pPr>
              <a:defRPr/>
            </a:pPr>
            <a:r>
              <a:rPr lang="cs-CZ" dirty="0"/>
              <a:t>Název:	 </a:t>
            </a: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C000"/>
                </a:solidFill>
              </a:rPr>
              <a:t>4C_18_Sčítání  a odčítání do 7</a:t>
            </a:r>
            <a:endParaRPr lang="cs-CZ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Matematika v 1. – 3. ročníku ZŠ</a:t>
            </a:r>
            <a:endParaRPr lang="en-GB" dirty="0">
              <a:solidFill>
                <a:srgbClr val="FFC000"/>
              </a:solidFill>
            </a:endParaRPr>
          </a:p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75490" y="620053"/>
            <a:ext cx="6597066" cy="127885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92247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Žáci si procvičují sčítání, odčítání </a:t>
            </a:r>
            <a:r>
              <a:rPr lang="cs-CZ" dirty="0" smtClean="0"/>
              <a:t>7</a:t>
            </a:r>
            <a:r>
              <a:rPr lang="cs-CZ" dirty="0" smtClean="0"/>
              <a:t>. Procvičují </a:t>
            </a:r>
            <a:r>
              <a:rPr lang="cs-CZ" dirty="0" smtClean="0"/>
              <a:t>si číselnou řadu</a:t>
            </a:r>
            <a:r>
              <a:rPr lang="cs-CZ" dirty="0" smtClean="0"/>
              <a:t>. Soutěží</a:t>
            </a:r>
            <a:r>
              <a:rPr lang="cs-CZ" dirty="0" smtClean="0"/>
              <a:t>, doplňují a porovnávají čísla</a:t>
            </a:r>
            <a:r>
              <a:rPr lang="cs-CZ" dirty="0" smtClean="0"/>
              <a:t>. Řadí </a:t>
            </a:r>
            <a:r>
              <a:rPr lang="cs-CZ" dirty="0" smtClean="0"/>
              <a:t>čísla od nejmenšího k největšímu.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12463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7315200" cy="115409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Sčítání, odčítání do 7 </a:t>
            </a:r>
            <a:br>
              <a:rPr lang="cs-CZ" dirty="0" smtClean="0"/>
            </a:br>
            <a:r>
              <a:rPr lang="cs-CZ" dirty="0" smtClean="0"/>
              <a:t>Doplň čísla.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27774299"/>
              </p:ext>
            </p:extLst>
          </p:nvPr>
        </p:nvGraphicFramePr>
        <p:xfrm>
          <a:off x="899592" y="2924944"/>
          <a:ext cx="7315203" cy="864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5029"/>
                <a:gridCol w="1045029"/>
                <a:gridCol w="1045029"/>
                <a:gridCol w="1045029"/>
                <a:gridCol w="1045029"/>
                <a:gridCol w="1045029"/>
                <a:gridCol w="1045029"/>
              </a:tblGrid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94273235"/>
              </p:ext>
            </p:extLst>
          </p:nvPr>
        </p:nvGraphicFramePr>
        <p:xfrm>
          <a:off x="899590" y="4293096"/>
          <a:ext cx="7344820" cy="936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9260"/>
                <a:gridCol w="1049260"/>
                <a:gridCol w="1049260"/>
                <a:gridCol w="1049260"/>
                <a:gridCol w="1049260"/>
                <a:gridCol w="1049260"/>
                <a:gridCol w="1049260"/>
              </a:tblGrid>
              <a:tr h="9361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710680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332656"/>
            <a:ext cx="7315200" cy="115409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Které číslo z řady čísel od 0 do 7 </a:t>
            </a:r>
            <a:r>
              <a:rPr lang="cs-CZ" dirty="0" smtClean="0"/>
              <a:t>chybí?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0 5 2 3 1 7 6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4 2 7 1 0 5 3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03848" y="253975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03848" y="371703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508104" y="3861048"/>
            <a:ext cx="3290664" cy="228255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81208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764704"/>
            <a:ext cx="7315200" cy="1154097"/>
          </a:xfrm>
        </p:spPr>
        <p:txBody>
          <a:bodyPr/>
          <a:lstStyle/>
          <a:p>
            <a:r>
              <a:rPr lang="cs-CZ" dirty="0" smtClean="0"/>
              <a:t>Porovnej a 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7     5             </a:t>
            </a:r>
          </a:p>
          <a:p>
            <a:endParaRPr lang="cs-CZ" dirty="0"/>
          </a:p>
          <a:p>
            <a:r>
              <a:rPr lang="cs-CZ" dirty="0" smtClean="0"/>
              <a:t>7     1</a:t>
            </a:r>
          </a:p>
          <a:p>
            <a:endParaRPr lang="cs-CZ" dirty="0"/>
          </a:p>
          <a:p>
            <a:r>
              <a:rPr lang="cs-CZ" dirty="0" smtClean="0"/>
              <a:t>7     6 </a:t>
            </a:r>
          </a:p>
          <a:p>
            <a:endParaRPr lang="cs-CZ" dirty="0"/>
          </a:p>
          <a:p>
            <a:r>
              <a:rPr lang="cs-CZ" dirty="0" smtClean="0"/>
              <a:t>5     6</a:t>
            </a:r>
          </a:p>
          <a:p>
            <a:endParaRPr lang="cs-CZ" dirty="0"/>
          </a:p>
          <a:p>
            <a:r>
              <a:rPr lang="cs-CZ" dirty="0" smtClean="0"/>
              <a:t>0     1 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3995936" y="2780928"/>
            <a:ext cx="2736304" cy="280831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214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20688"/>
            <a:ext cx="7315200" cy="1154097"/>
          </a:xfrm>
        </p:spPr>
        <p:txBody>
          <a:bodyPr/>
          <a:lstStyle/>
          <a:p>
            <a:r>
              <a:rPr lang="cs-CZ" dirty="0" smtClean="0"/>
              <a:t>Soutěž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3+4=                           7-4=</a:t>
            </a:r>
          </a:p>
          <a:p>
            <a:endParaRPr lang="cs-CZ" dirty="0"/>
          </a:p>
          <a:p>
            <a:r>
              <a:rPr lang="cs-CZ" dirty="0" smtClean="0"/>
              <a:t>2+5=                           7-6=</a:t>
            </a:r>
          </a:p>
          <a:p>
            <a:endParaRPr lang="cs-CZ" dirty="0"/>
          </a:p>
          <a:p>
            <a:r>
              <a:rPr lang="cs-CZ" dirty="0" smtClean="0"/>
              <a:t>3+3=                           7-1=</a:t>
            </a:r>
          </a:p>
          <a:p>
            <a:endParaRPr lang="cs-CZ" dirty="0"/>
          </a:p>
          <a:p>
            <a:r>
              <a:rPr lang="cs-CZ" dirty="0" smtClean="0"/>
              <a:t>4+3=                           7-7=</a:t>
            </a:r>
          </a:p>
          <a:p>
            <a:endParaRPr lang="cs-CZ" dirty="0"/>
          </a:p>
          <a:p>
            <a:r>
              <a:rPr lang="cs-CZ" dirty="0" smtClean="0"/>
              <a:t>0+7=                           7-2=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20690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7315200" cy="115409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Seřaď čísla od největšího </a:t>
            </a:r>
            <a:r>
              <a:rPr lang="cs-CZ" dirty="0" smtClean="0"/>
              <a:t>                     k </a:t>
            </a:r>
            <a:r>
              <a:rPr lang="cs-CZ" dirty="0" smtClean="0"/>
              <a:t>nejmenšímu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060849"/>
            <a:ext cx="7315200" cy="4248512"/>
          </a:xfrm>
        </p:spPr>
        <p:txBody>
          <a:bodyPr/>
          <a:lstStyle/>
          <a:p>
            <a:r>
              <a:rPr lang="cs-CZ" dirty="0" smtClean="0"/>
              <a:t>2,5,7,9,0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1,6,10,0,4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34440212"/>
              </p:ext>
            </p:extLst>
          </p:nvPr>
        </p:nvGraphicFramePr>
        <p:xfrm>
          <a:off x="1187624" y="2708920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3438488"/>
              </p:ext>
            </p:extLst>
          </p:nvPr>
        </p:nvGraphicFramePr>
        <p:xfrm>
          <a:off x="1187624" y="5085184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9308753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Text – vlastní tvorba autora.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86440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17</TotalTime>
  <Words>136</Words>
  <Application>Microsoft Office PowerPoint</Application>
  <PresentationFormat>Předvádění na obrazovce (4:3)</PresentationFormat>
  <Paragraphs>50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Prostor</vt:lpstr>
      <vt:lpstr>Snímek 1</vt:lpstr>
      <vt:lpstr>Anotace </vt:lpstr>
      <vt:lpstr>Sčítání, odčítání do 7  Doplň čísla.</vt:lpstr>
      <vt:lpstr>Které číslo z řady čísel od 0 do 7 chybí? </vt:lpstr>
      <vt:lpstr>Porovnej a doplň</vt:lpstr>
      <vt:lpstr>Soutěž</vt:lpstr>
      <vt:lpstr>Seřaď čísla od největšího                      k nejmenšímu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Liborek</dc:creator>
  <cp:lastModifiedBy>Dum</cp:lastModifiedBy>
  <cp:revision>8</cp:revision>
  <dcterms:created xsi:type="dcterms:W3CDTF">2013-06-02T12:18:37Z</dcterms:created>
  <dcterms:modified xsi:type="dcterms:W3CDTF">2013-06-04T07:02:46Z</dcterms:modified>
</cp:coreProperties>
</file>