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5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9736EF-C74C-466B-957C-68A9F317CA1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43B4A6-EF8E-4279-97E6-CEB327A67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455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3C41C-B8AE-4DE9-AEAD-76253C27DE4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CDA23-553C-49C2-9EF6-D716B76D251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3C41C-B8AE-4DE9-AEAD-76253C27DE4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CDA23-553C-49C2-9EF6-D716B76D25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3C41C-B8AE-4DE9-AEAD-76253C27DE4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4DCDA23-553C-49C2-9EF6-D716B76D25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3C41C-B8AE-4DE9-AEAD-76253C27DE4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CDA23-553C-49C2-9EF6-D716B76D25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3C41C-B8AE-4DE9-AEAD-76253C27DE4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CDA23-553C-49C2-9EF6-D716B76D25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3C41C-B8AE-4DE9-AEAD-76253C27DE4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CDA23-553C-49C2-9EF6-D716B76D25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3C41C-B8AE-4DE9-AEAD-76253C27DE4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CDA23-553C-49C2-9EF6-D716B76D25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3C41C-B8AE-4DE9-AEAD-76253C27DE4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CDA23-553C-49C2-9EF6-D716B76D25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3C41C-B8AE-4DE9-AEAD-76253C27DE4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CDA23-553C-49C2-9EF6-D716B76D25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3C41C-B8AE-4DE9-AEAD-76253C27DE4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CDA23-553C-49C2-9EF6-D716B76D25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3C41C-B8AE-4DE9-AEAD-76253C27DE4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CDA23-553C-49C2-9EF6-D716B76D25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923C41C-B8AE-4DE9-AEAD-76253C27DE4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DCDA23-553C-49C2-9EF6-D716B76D251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57188"/>
            <a:ext cx="8229600" cy="4068976"/>
          </a:xfrm>
        </p:spPr>
        <p:txBody>
          <a:bodyPr lIns="82945" tIns="41473" rIns="82945" bIns="41473"/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>
                <a:solidFill>
                  <a:srgbClr val="FFC000"/>
                </a:solidFill>
              </a:rPr>
              <a:t>Mgr. </a:t>
            </a:r>
            <a:r>
              <a:rPr lang="cs-CZ" i="1" dirty="0" smtClean="0">
                <a:solidFill>
                  <a:srgbClr val="FFC000"/>
                </a:solidFill>
              </a:rPr>
              <a:t>Zuzana Drábková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4C_19_Sčítání  </a:t>
            </a:r>
            <a:r>
              <a:rPr lang="cs-CZ" dirty="0" smtClean="0">
                <a:solidFill>
                  <a:srgbClr val="FFC000"/>
                </a:solidFill>
              </a:rPr>
              <a:t>a odčítání do </a:t>
            </a:r>
            <a:r>
              <a:rPr lang="cs-CZ" dirty="0" smtClean="0">
                <a:solidFill>
                  <a:srgbClr val="FFC000"/>
                </a:solidFill>
              </a:rPr>
              <a:t>8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Matematika v 1. – 3. ročníku ZŠ</a:t>
            </a:r>
            <a:endParaRPr lang="en-GB" dirty="0">
              <a:solidFill>
                <a:srgbClr val="FFC000"/>
              </a:solidFill>
            </a:endParaRPr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5490" y="620053"/>
            <a:ext cx="6597066" cy="127885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67815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si procvičují sčítání, odčítání </a:t>
            </a:r>
            <a:r>
              <a:rPr lang="cs-CZ" dirty="0" smtClean="0"/>
              <a:t>do 8.Procvičují si číselnou řadu, počítají příklady.Vybarvují čisla podle </a:t>
            </a:r>
            <a:r>
              <a:rPr lang="cs-CZ" smtClean="0"/>
              <a:t>diktátu učitele.Žáci v matematice soutěží.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1751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Sčítání, odčítání do 8.</a:t>
            </a:r>
            <a:br>
              <a:rPr lang="cs-CZ" dirty="0" smtClean="0"/>
            </a:br>
            <a:r>
              <a:rPr lang="cs-CZ" dirty="0" smtClean="0"/>
              <a:t>Doplň chybějící čísla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8734487"/>
              </p:ext>
            </p:extLst>
          </p:nvPr>
        </p:nvGraphicFramePr>
        <p:xfrm>
          <a:off x="467544" y="2204864"/>
          <a:ext cx="8229600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1080120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1014248"/>
              </p:ext>
            </p:extLst>
          </p:nvPr>
        </p:nvGraphicFramePr>
        <p:xfrm>
          <a:off x="539555" y="4077072"/>
          <a:ext cx="813690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4100"/>
                <a:gridCol w="904100"/>
                <a:gridCol w="904100"/>
                <a:gridCol w="904100"/>
                <a:gridCol w="904100"/>
                <a:gridCol w="904100"/>
                <a:gridCol w="904100"/>
                <a:gridCol w="904100"/>
                <a:gridCol w="904100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2931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Vybarvi karty s čísly podle diktátu učitele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2928731"/>
              </p:ext>
            </p:extLst>
          </p:nvPr>
        </p:nvGraphicFramePr>
        <p:xfrm>
          <a:off x="539552" y="3573016"/>
          <a:ext cx="8229600" cy="13681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1368152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748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5+3=</a:t>
            </a:r>
          </a:p>
          <a:p>
            <a:endParaRPr lang="cs-CZ" dirty="0"/>
          </a:p>
          <a:p>
            <a:r>
              <a:rPr lang="cs-CZ" dirty="0" smtClean="0"/>
              <a:t>2+6=</a:t>
            </a:r>
          </a:p>
          <a:p>
            <a:endParaRPr lang="cs-CZ" dirty="0"/>
          </a:p>
          <a:p>
            <a:r>
              <a:rPr lang="cs-CZ" dirty="0" smtClean="0"/>
              <a:t>8-5= </a:t>
            </a:r>
          </a:p>
          <a:p>
            <a:endParaRPr lang="cs-CZ" dirty="0"/>
          </a:p>
          <a:p>
            <a:r>
              <a:rPr lang="cs-CZ" dirty="0" smtClean="0"/>
              <a:t>8-6= </a:t>
            </a:r>
          </a:p>
          <a:p>
            <a:endParaRPr lang="cs-CZ" dirty="0"/>
          </a:p>
          <a:p>
            <a:r>
              <a:rPr lang="cs-CZ" dirty="0" smtClean="0"/>
              <a:t>7+1=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851920" y="2564904"/>
            <a:ext cx="2880320" cy="25202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970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příklad se správným výsledkem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3+3</a:t>
            </a:r>
          </a:p>
          <a:p>
            <a:endParaRPr lang="cs-CZ" dirty="0"/>
          </a:p>
          <a:p>
            <a:r>
              <a:rPr lang="cs-CZ" dirty="0" smtClean="0"/>
              <a:t>4+3</a:t>
            </a:r>
          </a:p>
          <a:p>
            <a:endParaRPr lang="cs-CZ" dirty="0"/>
          </a:p>
          <a:p>
            <a:r>
              <a:rPr lang="cs-CZ" dirty="0" smtClean="0"/>
              <a:t>7+1</a:t>
            </a:r>
          </a:p>
          <a:p>
            <a:endParaRPr lang="cs-CZ" dirty="0"/>
          </a:p>
          <a:p>
            <a:r>
              <a:rPr lang="cs-CZ" dirty="0" smtClean="0"/>
              <a:t>4+4</a:t>
            </a:r>
          </a:p>
          <a:p>
            <a:endParaRPr lang="cs-CZ" dirty="0"/>
          </a:p>
          <a:p>
            <a:r>
              <a:rPr lang="cs-CZ" dirty="0" smtClean="0"/>
              <a:t>8-3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5871444"/>
              </p:ext>
            </p:extLst>
          </p:nvPr>
        </p:nvGraphicFramePr>
        <p:xfrm>
          <a:off x="3048000" y="1772816"/>
          <a:ext cx="3324200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420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8472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Nakresli daný počet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8385310"/>
              </p:ext>
            </p:extLst>
          </p:nvPr>
        </p:nvGraphicFramePr>
        <p:xfrm>
          <a:off x="539552" y="2204864"/>
          <a:ext cx="8229600" cy="3024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48"/>
                <a:gridCol w="1059592"/>
                <a:gridCol w="2252776"/>
                <a:gridCol w="1039064"/>
                <a:gridCol w="164592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674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Soutěž, 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1+1+6 = </a:t>
            </a:r>
          </a:p>
          <a:p>
            <a:endParaRPr lang="cs-CZ" dirty="0"/>
          </a:p>
          <a:p>
            <a:r>
              <a:rPr lang="cs-CZ" dirty="0"/>
              <a:t>5</a:t>
            </a:r>
            <a:r>
              <a:rPr lang="cs-CZ" dirty="0" smtClean="0"/>
              <a:t>+1+2=</a:t>
            </a:r>
          </a:p>
          <a:p>
            <a:endParaRPr lang="cs-CZ" dirty="0"/>
          </a:p>
          <a:p>
            <a:r>
              <a:rPr lang="cs-CZ" dirty="0" smtClean="0"/>
              <a:t>5+2+1 = </a:t>
            </a:r>
          </a:p>
          <a:p>
            <a:endParaRPr lang="cs-CZ" dirty="0"/>
          </a:p>
          <a:p>
            <a:r>
              <a:rPr lang="cs-CZ" dirty="0"/>
              <a:t>3</a:t>
            </a:r>
            <a:r>
              <a:rPr lang="cs-CZ" dirty="0" smtClean="0"/>
              <a:t>+4+1 = </a:t>
            </a:r>
          </a:p>
          <a:p>
            <a:endParaRPr lang="cs-CZ" dirty="0"/>
          </a:p>
          <a:p>
            <a:r>
              <a:rPr lang="cs-CZ" dirty="0"/>
              <a:t>7</a:t>
            </a:r>
            <a:r>
              <a:rPr lang="cs-CZ" dirty="0" smtClean="0"/>
              <a:t>+0+1 = 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4139952" y="2564904"/>
            <a:ext cx="2426568" cy="288032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23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Text – vlastní tvorba autora.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9694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20</TotalTime>
  <Words>131</Words>
  <Application>Microsoft Office PowerPoint</Application>
  <PresentationFormat>Předvádění na obrazovce (4:3)</PresentationFormat>
  <Paragraphs>70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Prezentace aplikace PowerPoint</vt:lpstr>
      <vt:lpstr>Anotace</vt:lpstr>
      <vt:lpstr>Sčítání, odčítání do 8. Doplň chybějící čísla</vt:lpstr>
      <vt:lpstr>Vybarvi karty s čísly podle diktátu učitele</vt:lpstr>
      <vt:lpstr>Vypočítej</vt:lpstr>
      <vt:lpstr>Spoj příklad se správným výsledkem</vt:lpstr>
      <vt:lpstr>Nakresli daný počet </vt:lpstr>
      <vt:lpstr>Soutěž, vypočítej.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Liborek</dc:creator>
  <cp:lastModifiedBy>ZS</cp:lastModifiedBy>
  <cp:revision>9</cp:revision>
  <dcterms:created xsi:type="dcterms:W3CDTF">2013-06-02T12:34:03Z</dcterms:created>
  <dcterms:modified xsi:type="dcterms:W3CDTF">2013-06-04T06:52:25Z</dcterms:modified>
</cp:coreProperties>
</file>