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9AF0EA-324B-4961-B5DC-D749BEEC9A4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7D1B0AB-6CF0-4F52-8F4C-D66A80C8E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url?sa=i&amp;rct=j&amp;q=jiho%C4%8Desk%C3%BD+kraj&amp;source=images&amp;cd=&amp;cad=rja&amp;docid=Kpk5zktiAqFblM&amp;tbnid=Sxkl0FuxZRBRaM:&amp;ved=0CAUQjRw&amp;url=http://wiki.rvp.cz/Kabinet/Mapy/Mapa_%C4%8CR/Mapy_kraj%C5%AF_%C4%8CR/Jiho%C4%8Desk%C3%BD_kraj&amp;ei=msakUZr0EI3fOLbwgagI&amp;bvm=bv.47008514,d.ZWU&amp;psig=AFQjCNGbqdqIURyn3oPLLIsEUBtQVO7eCQ&amp;ust=1369839635301445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umit.cz/front_content.php?idcat=4922" TargetMode="External"/><Relationship Id="rId2" Type="http://schemas.openxmlformats.org/officeDocument/2006/relationships/hyperlink" Target="http://www.pametihodnosti.cz/vyhledat.html?List=3&amp;region=1&amp;kraj_new=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isy.cz/cs/krajske-ris/jihocesky-kraj/regionalni-informace/o-kraj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463539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Naše vlast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VY_52_INOVACE_04_JIHOČESKÝ_KRAJ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1.11.2012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řeky, rybníky, přehrady, průmysl, zemědělství, ochrana přírody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6818873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Žáci 3. ročníku základní školy se seznámí v oblasti Člověk a jeho svět     s Jihočeským krajem a jeho okresy, řeky, rybníky, přehradami, průmyslem, zemědělstvím a ochranou přírody. V závěru prezentace mohou žáci hledat  v </a:t>
            </a:r>
            <a:r>
              <a:rPr lang="cs-CZ" dirty="0" err="1" smtClean="0"/>
              <a:t>osmisměrce</a:t>
            </a:r>
            <a:r>
              <a:rPr lang="cs-CZ" dirty="0" smtClean="0"/>
              <a:t> 7 okresních měst.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9245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642918"/>
            <a:ext cx="8229600" cy="1828800"/>
          </a:xfrm>
        </p:spPr>
        <p:txBody>
          <a:bodyPr anchor="ctr"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6626" name="Picture 2" descr="http://wiki.rvp.cz/@api/deki/files/10475/=800px-Jihocesky_kraj.svg.png?size=webview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2285992"/>
            <a:ext cx="5238750" cy="3000376"/>
          </a:xfrm>
          <a:prstGeom prst="rect">
            <a:avLst/>
          </a:prstGeom>
          <a:noFill/>
        </p:spPr>
      </p:pic>
    </p:spTree>
  </p:cSld>
  <p:clrMapOvr>
    <a:masterClrMapping/>
  </p:clrMapOvr>
  <p:transition advTm="200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Jihočeský kraj tvoří 7 okresů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po Středočeském kraji je druhým největším krajem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hlavní metropole – České Budějovice</a:t>
            </a:r>
            <a:r>
              <a:rPr lang="cs-CZ" sz="4100" dirty="0" smtClean="0">
                <a:latin typeface="Lucida Sans" pitchFamily="34" charset="0"/>
                <a:cs typeface="Times New Roman" pitchFamily="18" charset="0"/>
              </a:rPr>
              <a:t/>
            </a:r>
            <a:br>
              <a:rPr lang="cs-CZ" sz="4100" dirty="0" smtClean="0">
                <a:latin typeface="Lucida Sans" pitchFamily="34" charset="0"/>
                <a:cs typeface="Times New Roman" pitchFamily="18" charset="0"/>
              </a:rPr>
            </a:br>
            <a:endParaRPr lang="cs-CZ" sz="4100" dirty="0">
              <a:latin typeface="Lucida Sans" pitchFamily="34" charset="0"/>
            </a:endParaRPr>
          </a:p>
        </p:txBody>
      </p:sp>
      <p:pic>
        <p:nvPicPr>
          <p:cNvPr id="2050" name="Picture 2" descr="http://www.baumit.cz/dbfs.php?file=dbfs:/Mapy/Prodejni+mista/jihoces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2857496"/>
            <a:ext cx="3629025" cy="2886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Řeky, rybníky, 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Řeky : nejdelší Vltava, Lužnice, Otava, </a:t>
            </a:r>
            <a:r>
              <a:rPr lang="cs-CZ" dirty="0" err="1" smtClean="0"/>
              <a:t>Malše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Rybníky : největší Rožmberský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Přehrady :</a:t>
            </a:r>
          </a:p>
          <a:p>
            <a:pPr>
              <a:buFontTx/>
              <a:buChar char="-"/>
            </a:pPr>
            <a:r>
              <a:rPr lang="cs-CZ" dirty="0" smtClean="0"/>
              <a:t>největší  Orlická přehrada</a:t>
            </a:r>
          </a:p>
          <a:p>
            <a:pPr>
              <a:buFontTx/>
              <a:buChar char="-"/>
            </a:pPr>
            <a:r>
              <a:rPr lang="cs-CZ" dirty="0" smtClean="0"/>
              <a:t>nejdelší  Lipno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cs typeface="Times New Roman" pitchFamily="18" charset="0"/>
              </a:rPr>
              <a:t/>
            </a:r>
            <a:br>
              <a:rPr lang="cs-CZ" dirty="0" smtClean="0">
                <a:cs typeface="Times New Roman" pitchFamily="18" charset="0"/>
              </a:rPr>
            </a:br>
            <a:r>
              <a:rPr lang="cs-CZ" dirty="0" smtClean="0">
                <a:cs typeface="Times New Roman" pitchFamily="18" charset="0"/>
              </a:rPr>
              <a:t/>
            </a:r>
            <a:br>
              <a:rPr lang="cs-CZ" dirty="0" smtClean="0">
                <a:cs typeface="Times New Roman" pitchFamily="18" charset="0"/>
              </a:rPr>
            </a:br>
            <a:r>
              <a:rPr lang="cs-CZ" dirty="0" smtClean="0">
                <a:cs typeface="Times New Roman" pitchFamily="18" charset="0"/>
              </a:rPr>
              <a:t>Průmysl</a:t>
            </a:r>
            <a:br>
              <a:rPr lang="cs-CZ" dirty="0" smtClean="0">
                <a:cs typeface="Times New Roman" pitchFamily="18" charset="0"/>
              </a:rPr>
            </a:br>
            <a:r>
              <a:rPr lang="cs-CZ" dirty="0" smtClean="0">
                <a:cs typeface="Times New Roman" pitchFamily="18" charset="0"/>
              </a:rPr>
              <a:t/>
            </a:r>
            <a:br>
              <a:rPr lang="cs-CZ" dirty="0" smtClean="0">
                <a:cs typeface="Times New Roman" pitchFamily="18" charset="0"/>
              </a:rPr>
            </a:br>
            <a:endParaRPr lang="cs-CZ" dirty="0"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38055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Zpracovatelský průmysl – </a:t>
            </a:r>
          </a:p>
          <a:p>
            <a:pPr>
              <a:buNone/>
            </a:pPr>
            <a:r>
              <a:rPr lang="cs-CZ" dirty="0" smtClean="0"/>
              <a:t>výroba :</a:t>
            </a:r>
          </a:p>
          <a:p>
            <a:pPr>
              <a:buNone/>
            </a:pPr>
            <a:r>
              <a:rPr lang="cs-CZ" dirty="0" smtClean="0"/>
              <a:t>                - potravin</a:t>
            </a:r>
          </a:p>
          <a:p>
            <a:pPr>
              <a:buNone/>
            </a:pPr>
            <a:r>
              <a:rPr lang="cs-CZ" dirty="0" smtClean="0"/>
              <a:t>                - nápojů</a:t>
            </a:r>
          </a:p>
          <a:p>
            <a:pPr>
              <a:buNone/>
            </a:pPr>
            <a:r>
              <a:rPr lang="cs-CZ" dirty="0" smtClean="0"/>
              <a:t>                - textilu</a:t>
            </a:r>
          </a:p>
          <a:p>
            <a:pPr>
              <a:buNone/>
            </a:pPr>
            <a:r>
              <a:rPr lang="cs-CZ" dirty="0" smtClean="0"/>
              <a:t>                - oděvů </a:t>
            </a:r>
          </a:p>
          <a:p>
            <a:pPr>
              <a:buNone/>
            </a:pPr>
            <a:r>
              <a:rPr lang="cs-CZ" dirty="0" smtClean="0"/>
              <a:t>                - dopravních prostředků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Obiloviny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Olejniny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Brambory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CHKO a NP Šumava</a:t>
            </a:r>
          </a:p>
          <a:p>
            <a:endParaRPr lang="cs-CZ" dirty="0" smtClean="0"/>
          </a:p>
          <a:p>
            <a:r>
              <a:rPr lang="cs-CZ" dirty="0" smtClean="0"/>
              <a:t>Třeboňsko</a:t>
            </a:r>
          </a:p>
          <a:p>
            <a:endParaRPr lang="cs-CZ" dirty="0" smtClean="0"/>
          </a:p>
          <a:p>
            <a:r>
              <a:rPr lang="cs-CZ" dirty="0" smtClean="0"/>
              <a:t>Novohradské hory</a:t>
            </a:r>
          </a:p>
          <a:p>
            <a:endParaRPr lang="cs-CZ" dirty="0" smtClean="0"/>
          </a:p>
          <a:p>
            <a:r>
              <a:rPr lang="cs-CZ" dirty="0" smtClean="0"/>
              <a:t>CHKO Blanský les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osmisměrce</a:t>
            </a:r>
            <a:r>
              <a:rPr lang="cs-CZ" dirty="0" smtClean="0"/>
              <a:t> najdi 7 okresních měst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1441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7160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2879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598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4317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00036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5755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1474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7193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2912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78631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8631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42912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07193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71474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35755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00036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64317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28598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92879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57160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21441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85722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85722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21441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57160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2879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228598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64317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00036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35755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71474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07193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42912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478631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78631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42912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07193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71474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35755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00036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64317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228598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92879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57160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21441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85722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85722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21441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157160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192879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228598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264317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300036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35755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371474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07193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442912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478631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478631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442912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407193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371474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335755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300036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264317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228598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192879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157160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121441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85722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85722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121441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157160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192879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228598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264317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300036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35755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371474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407193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442912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478631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478631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442912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407193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371474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335755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300036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264317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228598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192879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157160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121441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85722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85722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121441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157160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192879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228598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264317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300036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335755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07" name="Obdélník 106"/>
          <p:cNvSpPr/>
          <p:nvPr/>
        </p:nvSpPr>
        <p:spPr>
          <a:xfrm>
            <a:off x="371474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407193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9" name="Obdélník 108"/>
          <p:cNvSpPr/>
          <p:nvPr/>
        </p:nvSpPr>
        <p:spPr>
          <a:xfrm>
            <a:off x="442912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10" name="Obdélník 109"/>
          <p:cNvSpPr/>
          <p:nvPr/>
        </p:nvSpPr>
        <p:spPr>
          <a:xfrm>
            <a:off x="478631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11" name="Obdélník 110"/>
          <p:cNvSpPr/>
          <p:nvPr/>
        </p:nvSpPr>
        <p:spPr>
          <a:xfrm>
            <a:off x="478631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442912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13" name="Obdélník 112"/>
          <p:cNvSpPr/>
          <p:nvPr/>
        </p:nvSpPr>
        <p:spPr>
          <a:xfrm>
            <a:off x="407193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371474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335755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300036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17" name="Obdélník 116"/>
          <p:cNvSpPr/>
          <p:nvPr/>
        </p:nvSpPr>
        <p:spPr>
          <a:xfrm>
            <a:off x="264317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18" name="Obdélník 117"/>
          <p:cNvSpPr/>
          <p:nvPr/>
        </p:nvSpPr>
        <p:spPr>
          <a:xfrm>
            <a:off x="228598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19" name="Obdélník 118"/>
          <p:cNvSpPr/>
          <p:nvPr/>
        </p:nvSpPr>
        <p:spPr>
          <a:xfrm>
            <a:off x="192879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20" name="Obdélník 119"/>
          <p:cNvSpPr/>
          <p:nvPr/>
        </p:nvSpPr>
        <p:spPr>
          <a:xfrm>
            <a:off x="157160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1" name="Obdélník 120"/>
          <p:cNvSpPr/>
          <p:nvPr/>
        </p:nvSpPr>
        <p:spPr>
          <a:xfrm>
            <a:off x="121441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2" name="Obdélník 121"/>
          <p:cNvSpPr/>
          <p:nvPr/>
        </p:nvSpPr>
        <p:spPr>
          <a:xfrm>
            <a:off x="85722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3" name="Obdélník 122"/>
          <p:cNvSpPr/>
          <p:nvPr/>
        </p:nvSpPr>
        <p:spPr>
          <a:xfrm>
            <a:off x="85722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4" name="Obdélník 123"/>
          <p:cNvSpPr/>
          <p:nvPr/>
        </p:nvSpPr>
        <p:spPr>
          <a:xfrm>
            <a:off x="121441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25" name="Obdélník 124"/>
          <p:cNvSpPr/>
          <p:nvPr/>
        </p:nvSpPr>
        <p:spPr>
          <a:xfrm>
            <a:off x="157160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192879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7" name="Obdélník 126"/>
          <p:cNvSpPr/>
          <p:nvPr/>
        </p:nvSpPr>
        <p:spPr>
          <a:xfrm>
            <a:off x="228598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264317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29" name="Obdélník 128"/>
          <p:cNvSpPr/>
          <p:nvPr/>
        </p:nvSpPr>
        <p:spPr>
          <a:xfrm>
            <a:off x="300036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335755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1" name="Obdélník 130"/>
          <p:cNvSpPr/>
          <p:nvPr/>
        </p:nvSpPr>
        <p:spPr>
          <a:xfrm>
            <a:off x="371474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407193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3" name="Obdélník 132"/>
          <p:cNvSpPr/>
          <p:nvPr/>
        </p:nvSpPr>
        <p:spPr>
          <a:xfrm>
            <a:off x="442912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134" name="Obdélník 133"/>
          <p:cNvSpPr/>
          <p:nvPr/>
        </p:nvSpPr>
        <p:spPr>
          <a:xfrm>
            <a:off x="478631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5" name="Obdélník 134"/>
          <p:cNvSpPr/>
          <p:nvPr/>
        </p:nvSpPr>
        <p:spPr>
          <a:xfrm>
            <a:off x="478631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6" name="Obdélník 135"/>
          <p:cNvSpPr/>
          <p:nvPr/>
        </p:nvSpPr>
        <p:spPr>
          <a:xfrm>
            <a:off x="442912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37" name="Obdélník 136"/>
          <p:cNvSpPr/>
          <p:nvPr/>
        </p:nvSpPr>
        <p:spPr>
          <a:xfrm>
            <a:off x="407193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38" name="Obdélník 137"/>
          <p:cNvSpPr/>
          <p:nvPr/>
        </p:nvSpPr>
        <p:spPr>
          <a:xfrm>
            <a:off x="371474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9" name="Obdélník 138"/>
          <p:cNvSpPr/>
          <p:nvPr/>
        </p:nvSpPr>
        <p:spPr>
          <a:xfrm>
            <a:off x="335755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40" name="Obdélník 139"/>
          <p:cNvSpPr/>
          <p:nvPr/>
        </p:nvSpPr>
        <p:spPr>
          <a:xfrm>
            <a:off x="300036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264317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42" name="Obdélník 141"/>
          <p:cNvSpPr/>
          <p:nvPr/>
        </p:nvSpPr>
        <p:spPr>
          <a:xfrm>
            <a:off x="228598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43" name="Obdélník 142"/>
          <p:cNvSpPr/>
          <p:nvPr/>
        </p:nvSpPr>
        <p:spPr>
          <a:xfrm>
            <a:off x="192879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4" name="Obdélník 143"/>
          <p:cNvSpPr/>
          <p:nvPr/>
        </p:nvSpPr>
        <p:spPr>
          <a:xfrm>
            <a:off x="157160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145" name="Obdélník 144"/>
          <p:cNvSpPr/>
          <p:nvPr/>
        </p:nvSpPr>
        <p:spPr>
          <a:xfrm>
            <a:off x="121441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46" name="Obdélník 145"/>
          <p:cNvSpPr/>
          <p:nvPr/>
        </p:nvSpPr>
        <p:spPr>
          <a:xfrm>
            <a:off x="85722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147" name="Obdélník 146"/>
          <p:cNvSpPr/>
          <p:nvPr/>
        </p:nvSpPr>
        <p:spPr>
          <a:xfrm>
            <a:off x="85722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48" name="Obdélník 147"/>
          <p:cNvSpPr/>
          <p:nvPr/>
        </p:nvSpPr>
        <p:spPr>
          <a:xfrm>
            <a:off x="5143504" y="2143116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9" name="Obdélník 148"/>
          <p:cNvSpPr/>
          <p:nvPr/>
        </p:nvSpPr>
        <p:spPr>
          <a:xfrm>
            <a:off x="514350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514350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56" name="Obdélník 155"/>
          <p:cNvSpPr/>
          <p:nvPr/>
        </p:nvSpPr>
        <p:spPr>
          <a:xfrm>
            <a:off x="514350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7" name="Obdélník 156"/>
          <p:cNvSpPr/>
          <p:nvPr/>
        </p:nvSpPr>
        <p:spPr>
          <a:xfrm>
            <a:off x="514350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58" name="Obdélník 157"/>
          <p:cNvSpPr/>
          <p:nvPr/>
        </p:nvSpPr>
        <p:spPr>
          <a:xfrm>
            <a:off x="514350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59" name="Obdélník 158"/>
          <p:cNvSpPr/>
          <p:nvPr/>
        </p:nvSpPr>
        <p:spPr>
          <a:xfrm>
            <a:off x="514350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160" name="Obdélník 159"/>
          <p:cNvSpPr/>
          <p:nvPr/>
        </p:nvSpPr>
        <p:spPr>
          <a:xfrm>
            <a:off x="514350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514350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62" name="Obdélník 161"/>
          <p:cNvSpPr/>
          <p:nvPr/>
        </p:nvSpPr>
        <p:spPr>
          <a:xfrm>
            <a:off x="514350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63" name="Obdélník 162"/>
          <p:cNvSpPr/>
          <p:nvPr/>
        </p:nvSpPr>
        <p:spPr>
          <a:xfrm>
            <a:off x="514350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164" name="Obdélník 163"/>
          <p:cNvSpPr/>
          <p:nvPr/>
        </p:nvSpPr>
        <p:spPr>
          <a:xfrm>
            <a:off x="514350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68" name="Obdélník 167"/>
          <p:cNvSpPr/>
          <p:nvPr/>
        </p:nvSpPr>
        <p:spPr>
          <a:xfrm>
            <a:off x="550069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69" name="Obdélník 168"/>
          <p:cNvSpPr/>
          <p:nvPr/>
        </p:nvSpPr>
        <p:spPr>
          <a:xfrm>
            <a:off x="585788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621507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657226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692945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7286644" y="214311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728664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692945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657226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77" name="Obdélník 176"/>
          <p:cNvSpPr/>
          <p:nvPr/>
        </p:nvSpPr>
        <p:spPr>
          <a:xfrm>
            <a:off x="621507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78" name="Obdélník 177"/>
          <p:cNvSpPr/>
          <p:nvPr/>
        </p:nvSpPr>
        <p:spPr>
          <a:xfrm>
            <a:off x="585788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550069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80" name="Obdélník 179"/>
          <p:cNvSpPr/>
          <p:nvPr/>
        </p:nvSpPr>
        <p:spPr>
          <a:xfrm>
            <a:off x="550069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81" name="Obdélník 180"/>
          <p:cNvSpPr/>
          <p:nvPr/>
        </p:nvSpPr>
        <p:spPr>
          <a:xfrm>
            <a:off x="585788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82" name="Obdélník 181"/>
          <p:cNvSpPr/>
          <p:nvPr/>
        </p:nvSpPr>
        <p:spPr>
          <a:xfrm>
            <a:off x="621507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183" name="Obdélník 182"/>
          <p:cNvSpPr/>
          <p:nvPr/>
        </p:nvSpPr>
        <p:spPr>
          <a:xfrm>
            <a:off x="657226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84" name="Obdélník 183"/>
          <p:cNvSpPr/>
          <p:nvPr/>
        </p:nvSpPr>
        <p:spPr>
          <a:xfrm>
            <a:off x="692945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85" name="Obdélník 184"/>
          <p:cNvSpPr/>
          <p:nvPr/>
        </p:nvSpPr>
        <p:spPr>
          <a:xfrm>
            <a:off x="728664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86" name="Obdélník 185"/>
          <p:cNvSpPr/>
          <p:nvPr/>
        </p:nvSpPr>
        <p:spPr>
          <a:xfrm>
            <a:off x="728664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87" name="Obdélník 186"/>
          <p:cNvSpPr/>
          <p:nvPr/>
        </p:nvSpPr>
        <p:spPr>
          <a:xfrm>
            <a:off x="692945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8" name="Obdélník 187"/>
          <p:cNvSpPr/>
          <p:nvPr/>
        </p:nvSpPr>
        <p:spPr>
          <a:xfrm>
            <a:off x="657226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89" name="Obdélník 188"/>
          <p:cNvSpPr/>
          <p:nvPr/>
        </p:nvSpPr>
        <p:spPr>
          <a:xfrm>
            <a:off x="621507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0" name="Obdélník 189"/>
          <p:cNvSpPr/>
          <p:nvPr/>
        </p:nvSpPr>
        <p:spPr>
          <a:xfrm>
            <a:off x="585788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1" name="Obdélník 190"/>
          <p:cNvSpPr/>
          <p:nvPr/>
        </p:nvSpPr>
        <p:spPr>
          <a:xfrm>
            <a:off x="550069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92" name="Obdélník 191"/>
          <p:cNvSpPr/>
          <p:nvPr/>
        </p:nvSpPr>
        <p:spPr>
          <a:xfrm>
            <a:off x="550069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93" name="Obdélník 192"/>
          <p:cNvSpPr/>
          <p:nvPr/>
        </p:nvSpPr>
        <p:spPr>
          <a:xfrm>
            <a:off x="585788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4" name="Obdélník 193"/>
          <p:cNvSpPr/>
          <p:nvPr/>
        </p:nvSpPr>
        <p:spPr>
          <a:xfrm>
            <a:off x="621507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95" name="Obdélník 194"/>
          <p:cNvSpPr/>
          <p:nvPr/>
        </p:nvSpPr>
        <p:spPr>
          <a:xfrm>
            <a:off x="657226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96" name="Obdélník 195"/>
          <p:cNvSpPr/>
          <p:nvPr/>
        </p:nvSpPr>
        <p:spPr>
          <a:xfrm>
            <a:off x="692945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7" name="Obdélník 196"/>
          <p:cNvSpPr/>
          <p:nvPr/>
        </p:nvSpPr>
        <p:spPr>
          <a:xfrm>
            <a:off x="728664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98" name="Obdélník 197"/>
          <p:cNvSpPr/>
          <p:nvPr/>
        </p:nvSpPr>
        <p:spPr>
          <a:xfrm>
            <a:off x="728664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99" name="Obdélník 198"/>
          <p:cNvSpPr/>
          <p:nvPr/>
        </p:nvSpPr>
        <p:spPr>
          <a:xfrm>
            <a:off x="692945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00" name="Obdélník 199"/>
          <p:cNvSpPr/>
          <p:nvPr/>
        </p:nvSpPr>
        <p:spPr>
          <a:xfrm>
            <a:off x="657226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01" name="Obdélník 200"/>
          <p:cNvSpPr/>
          <p:nvPr/>
        </p:nvSpPr>
        <p:spPr>
          <a:xfrm>
            <a:off x="621507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2" name="Obdélník 201"/>
          <p:cNvSpPr/>
          <p:nvPr/>
        </p:nvSpPr>
        <p:spPr>
          <a:xfrm>
            <a:off x="585788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03" name="Obdélník 202"/>
          <p:cNvSpPr/>
          <p:nvPr/>
        </p:nvSpPr>
        <p:spPr>
          <a:xfrm>
            <a:off x="550069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4" name="Obdélník 203"/>
          <p:cNvSpPr/>
          <p:nvPr/>
        </p:nvSpPr>
        <p:spPr>
          <a:xfrm>
            <a:off x="550069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5" name="Obdélník 204"/>
          <p:cNvSpPr/>
          <p:nvPr/>
        </p:nvSpPr>
        <p:spPr>
          <a:xfrm>
            <a:off x="585788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206" name="Obdélník 205"/>
          <p:cNvSpPr/>
          <p:nvPr/>
        </p:nvSpPr>
        <p:spPr>
          <a:xfrm>
            <a:off x="621507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7" name="Obdélník 206"/>
          <p:cNvSpPr/>
          <p:nvPr/>
        </p:nvSpPr>
        <p:spPr>
          <a:xfrm>
            <a:off x="657226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08" name="Obdélník 207"/>
          <p:cNvSpPr/>
          <p:nvPr/>
        </p:nvSpPr>
        <p:spPr>
          <a:xfrm>
            <a:off x="692945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Ď</a:t>
            </a:r>
            <a:endParaRPr lang="cs-CZ" dirty="0"/>
          </a:p>
        </p:txBody>
      </p:sp>
      <p:sp>
        <p:nvSpPr>
          <p:cNvPr id="209" name="Obdélník 208"/>
          <p:cNvSpPr/>
          <p:nvPr/>
        </p:nvSpPr>
        <p:spPr>
          <a:xfrm>
            <a:off x="728664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0" name="Obdélník 209"/>
          <p:cNvSpPr/>
          <p:nvPr/>
        </p:nvSpPr>
        <p:spPr>
          <a:xfrm>
            <a:off x="728664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11" name="Obdélník 210"/>
          <p:cNvSpPr/>
          <p:nvPr/>
        </p:nvSpPr>
        <p:spPr>
          <a:xfrm>
            <a:off x="692945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212" name="Obdélník 211"/>
          <p:cNvSpPr/>
          <p:nvPr/>
        </p:nvSpPr>
        <p:spPr>
          <a:xfrm>
            <a:off x="657226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3" name="Obdélník 212"/>
          <p:cNvSpPr/>
          <p:nvPr/>
        </p:nvSpPr>
        <p:spPr>
          <a:xfrm>
            <a:off x="621507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4" name="Obdélník 213"/>
          <p:cNvSpPr/>
          <p:nvPr/>
        </p:nvSpPr>
        <p:spPr>
          <a:xfrm>
            <a:off x="585788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215" name="Obdélník 214"/>
          <p:cNvSpPr/>
          <p:nvPr/>
        </p:nvSpPr>
        <p:spPr>
          <a:xfrm>
            <a:off x="550069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216" name="Obdélník 215"/>
          <p:cNvSpPr/>
          <p:nvPr/>
        </p:nvSpPr>
        <p:spPr>
          <a:xfrm>
            <a:off x="550069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17" name="Obdélník 216"/>
          <p:cNvSpPr/>
          <p:nvPr/>
        </p:nvSpPr>
        <p:spPr>
          <a:xfrm>
            <a:off x="585788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621507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19" name="Obdélník 218"/>
          <p:cNvSpPr/>
          <p:nvPr/>
        </p:nvSpPr>
        <p:spPr>
          <a:xfrm>
            <a:off x="657226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20" name="Obdélník 219"/>
          <p:cNvSpPr/>
          <p:nvPr/>
        </p:nvSpPr>
        <p:spPr>
          <a:xfrm>
            <a:off x="692945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21" name="Obdélník 220"/>
          <p:cNvSpPr/>
          <p:nvPr/>
        </p:nvSpPr>
        <p:spPr>
          <a:xfrm>
            <a:off x="728664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22" name="Obdélník 221"/>
          <p:cNvSpPr/>
          <p:nvPr/>
        </p:nvSpPr>
        <p:spPr>
          <a:xfrm>
            <a:off x="728664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23" name="Obdélník 222"/>
          <p:cNvSpPr/>
          <p:nvPr/>
        </p:nvSpPr>
        <p:spPr>
          <a:xfrm>
            <a:off x="692945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24" name="Obdélník 223"/>
          <p:cNvSpPr/>
          <p:nvPr/>
        </p:nvSpPr>
        <p:spPr>
          <a:xfrm>
            <a:off x="657226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25" name="Obdélník 224"/>
          <p:cNvSpPr/>
          <p:nvPr/>
        </p:nvSpPr>
        <p:spPr>
          <a:xfrm>
            <a:off x="621507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26" name="Obdélník 225"/>
          <p:cNvSpPr/>
          <p:nvPr/>
        </p:nvSpPr>
        <p:spPr>
          <a:xfrm>
            <a:off x="585788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27" name="Obdélník 226"/>
          <p:cNvSpPr/>
          <p:nvPr/>
        </p:nvSpPr>
        <p:spPr>
          <a:xfrm>
            <a:off x="550069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28" name="Obdélník 227"/>
          <p:cNvSpPr/>
          <p:nvPr/>
        </p:nvSpPr>
        <p:spPr>
          <a:xfrm>
            <a:off x="550069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9" name="Obdélník 228"/>
          <p:cNvSpPr/>
          <p:nvPr/>
        </p:nvSpPr>
        <p:spPr>
          <a:xfrm>
            <a:off x="585788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230" name="Obdélník 229"/>
          <p:cNvSpPr/>
          <p:nvPr/>
        </p:nvSpPr>
        <p:spPr>
          <a:xfrm>
            <a:off x="621507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31" name="Obdélník 230"/>
          <p:cNvSpPr/>
          <p:nvPr/>
        </p:nvSpPr>
        <p:spPr>
          <a:xfrm>
            <a:off x="657226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2" name="Obdélník 231"/>
          <p:cNvSpPr/>
          <p:nvPr/>
        </p:nvSpPr>
        <p:spPr>
          <a:xfrm>
            <a:off x="692945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33" name="Obdélník 232"/>
          <p:cNvSpPr/>
          <p:nvPr/>
        </p:nvSpPr>
        <p:spPr>
          <a:xfrm>
            <a:off x="728664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4" name="Obdélník 233"/>
          <p:cNvSpPr/>
          <p:nvPr/>
        </p:nvSpPr>
        <p:spPr>
          <a:xfrm>
            <a:off x="728664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35" name="Obdélník 234"/>
          <p:cNvSpPr/>
          <p:nvPr/>
        </p:nvSpPr>
        <p:spPr>
          <a:xfrm>
            <a:off x="692945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6" name="Obdélník 235"/>
          <p:cNvSpPr/>
          <p:nvPr/>
        </p:nvSpPr>
        <p:spPr>
          <a:xfrm>
            <a:off x="657226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37" name="Obdélník 236"/>
          <p:cNvSpPr/>
          <p:nvPr/>
        </p:nvSpPr>
        <p:spPr>
          <a:xfrm>
            <a:off x="621507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38" name="Obdélník 237"/>
          <p:cNvSpPr/>
          <p:nvPr/>
        </p:nvSpPr>
        <p:spPr>
          <a:xfrm>
            <a:off x="585788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9" name="Obdélník 238"/>
          <p:cNvSpPr/>
          <p:nvPr/>
        </p:nvSpPr>
        <p:spPr>
          <a:xfrm>
            <a:off x="550069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240" name="Obdélník 239"/>
          <p:cNvSpPr/>
          <p:nvPr/>
        </p:nvSpPr>
        <p:spPr>
          <a:xfrm>
            <a:off x="7643834" y="2143116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41" name="Obdélník 240"/>
          <p:cNvSpPr/>
          <p:nvPr/>
        </p:nvSpPr>
        <p:spPr>
          <a:xfrm>
            <a:off x="764383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42" name="Obdélník 241"/>
          <p:cNvSpPr/>
          <p:nvPr/>
        </p:nvSpPr>
        <p:spPr>
          <a:xfrm>
            <a:off x="764383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43" name="Obdélník 242"/>
          <p:cNvSpPr/>
          <p:nvPr/>
        </p:nvSpPr>
        <p:spPr>
          <a:xfrm>
            <a:off x="764383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44" name="Obdélník 243"/>
          <p:cNvSpPr/>
          <p:nvPr/>
        </p:nvSpPr>
        <p:spPr>
          <a:xfrm>
            <a:off x="7643834" y="321468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45" name="Obdélník 244"/>
          <p:cNvSpPr/>
          <p:nvPr/>
        </p:nvSpPr>
        <p:spPr>
          <a:xfrm>
            <a:off x="764383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6" name="Obdélník 245"/>
          <p:cNvSpPr/>
          <p:nvPr/>
        </p:nvSpPr>
        <p:spPr>
          <a:xfrm>
            <a:off x="764383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47" name="Obdélník 246"/>
          <p:cNvSpPr/>
          <p:nvPr/>
        </p:nvSpPr>
        <p:spPr>
          <a:xfrm>
            <a:off x="7643834" y="427196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48" name="Obdélník 247"/>
          <p:cNvSpPr/>
          <p:nvPr/>
        </p:nvSpPr>
        <p:spPr>
          <a:xfrm>
            <a:off x="764383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9" name="Obdélník 248"/>
          <p:cNvSpPr/>
          <p:nvPr/>
        </p:nvSpPr>
        <p:spPr>
          <a:xfrm>
            <a:off x="764383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50" name="Obdélník 249"/>
          <p:cNvSpPr/>
          <p:nvPr/>
        </p:nvSpPr>
        <p:spPr>
          <a:xfrm>
            <a:off x="764383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51" name="Obdélník 250"/>
          <p:cNvSpPr/>
          <p:nvPr/>
        </p:nvSpPr>
        <p:spPr>
          <a:xfrm>
            <a:off x="764383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52" name="Obdélník 251"/>
          <p:cNvSpPr/>
          <p:nvPr/>
        </p:nvSpPr>
        <p:spPr>
          <a:xfrm>
            <a:off x="8001024" y="250030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53" name="Obdélník 252"/>
          <p:cNvSpPr/>
          <p:nvPr/>
        </p:nvSpPr>
        <p:spPr>
          <a:xfrm>
            <a:off x="8001024" y="21288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54" name="Obdélník 253"/>
          <p:cNvSpPr/>
          <p:nvPr/>
        </p:nvSpPr>
        <p:spPr>
          <a:xfrm>
            <a:off x="8001024" y="178592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55" name="Obdélník 254"/>
          <p:cNvSpPr/>
          <p:nvPr/>
        </p:nvSpPr>
        <p:spPr>
          <a:xfrm>
            <a:off x="8001024" y="570072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6" name="Obdélník 255"/>
          <p:cNvSpPr/>
          <p:nvPr/>
        </p:nvSpPr>
        <p:spPr>
          <a:xfrm>
            <a:off x="8001024" y="285749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57" name="Obdélník 256"/>
          <p:cNvSpPr/>
          <p:nvPr/>
        </p:nvSpPr>
        <p:spPr>
          <a:xfrm>
            <a:off x="8001024" y="498634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58" name="Obdélník 257"/>
          <p:cNvSpPr/>
          <p:nvPr/>
        </p:nvSpPr>
        <p:spPr>
          <a:xfrm>
            <a:off x="8001024" y="462915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59" name="Obdélník 258"/>
          <p:cNvSpPr/>
          <p:nvPr/>
        </p:nvSpPr>
        <p:spPr>
          <a:xfrm>
            <a:off x="8001024" y="4286256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0" name="Obdélník 259"/>
          <p:cNvSpPr/>
          <p:nvPr/>
        </p:nvSpPr>
        <p:spPr>
          <a:xfrm>
            <a:off x="8001024" y="391477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61" name="Obdélník 260"/>
          <p:cNvSpPr/>
          <p:nvPr/>
        </p:nvSpPr>
        <p:spPr>
          <a:xfrm>
            <a:off x="8001024" y="355758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63" name="Obdélník 262"/>
          <p:cNvSpPr/>
          <p:nvPr/>
        </p:nvSpPr>
        <p:spPr>
          <a:xfrm>
            <a:off x="8001024" y="534353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64" name="Obdélník 263"/>
          <p:cNvSpPr/>
          <p:nvPr/>
        </p:nvSpPr>
        <p:spPr>
          <a:xfrm>
            <a:off x="8001024" y="3200392"/>
            <a:ext cx="357190" cy="3428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3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8" dur="2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2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6" dur="2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0" dur="20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2000" fill="hold"/>
                                        <p:tgtEl>
                                          <p:spTgt spid="2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2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2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2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4" dur="2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85" dur="2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6" dur="20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2" dur="20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93" dur="20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4" dur="20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6" dur="2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20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2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4" dur="20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05" dur="20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6" dur="20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8" dur="2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20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  <p:set>
                                      <p:cBhvr>
                                        <p:cTn id="213" dur="20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20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8" dur="2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19" dur="2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0" dur="2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2" dur="2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23" dur="2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2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27" dur="2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4" dur="2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6" dur="20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2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8080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808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8" dur="2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8080"/>
                                      </p:to>
                                    </p:animClr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0" dur="2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8080"/>
                                      </p:to>
                                    </p:animClr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08080"/>
                                      </p:to>
                                    </p:animClr>
                                    <p:set>
                                      <p:cBhvr>
                                        <p:cTn id="257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2" dur="2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63" dur="2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2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2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0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71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2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7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7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8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4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6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299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2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66FF"/>
                                      </p:to>
                                    </p:animClr>
                                    <p:set>
                                      <p:cBhvr>
                                        <p:cTn id="303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4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6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13E3"/>
                                      </p:to>
                                    </p:animClr>
                                    <p:set>
                                      <p:cBhvr>
                                        <p:cTn id="307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pametihodnosti.cz</a:t>
            </a:r>
            <a:r>
              <a:rPr lang="cs-CZ" dirty="0" smtClean="0">
                <a:hlinkClick r:id="rId2"/>
              </a:rPr>
              <a:t>/vyhledat.</a:t>
            </a:r>
            <a:r>
              <a:rPr lang="cs-CZ" dirty="0" err="1" smtClean="0">
                <a:hlinkClick r:id="rId2"/>
              </a:rPr>
              <a:t>html</a:t>
            </a:r>
            <a:r>
              <a:rPr lang="cs-CZ" dirty="0" smtClean="0">
                <a:hlinkClick r:id="rId2"/>
              </a:rPr>
              <a:t>?List=3&amp;region=1&amp;kraj_</a:t>
            </a:r>
            <a:r>
              <a:rPr lang="cs-CZ" dirty="0" err="1" smtClean="0">
                <a:hlinkClick r:id="rId2"/>
              </a:rPr>
              <a:t>new</a:t>
            </a:r>
            <a:r>
              <a:rPr lang="cs-CZ" dirty="0" smtClean="0">
                <a:hlinkClick r:id="rId2"/>
              </a:rPr>
              <a:t>=5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baumit.cz</a:t>
            </a:r>
            <a:r>
              <a:rPr lang="cs-CZ" dirty="0" smtClean="0">
                <a:hlinkClick r:id="rId3"/>
              </a:rPr>
              <a:t>/front_</a:t>
            </a:r>
            <a:r>
              <a:rPr lang="cs-CZ" dirty="0" err="1" smtClean="0">
                <a:hlinkClick r:id="rId3"/>
              </a:rPr>
              <a:t>content.php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idcat</a:t>
            </a:r>
            <a:r>
              <a:rPr lang="cs-CZ" dirty="0" smtClean="0">
                <a:hlinkClick r:id="rId3"/>
              </a:rPr>
              <a:t>=4922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risy.cz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krajske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ris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jihocesky</a:t>
            </a:r>
            <a:r>
              <a:rPr lang="cs-CZ" dirty="0" smtClean="0">
                <a:hlinkClick r:id="rId4"/>
              </a:rPr>
              <a:t>-kraj/</a:t>
            </a:r>
            <a:r>
              <a:rPr lang="cs-CZ" dirty="0" err="1" smtClean="0">
                <a:hlinkClick r:id="rId4"/>
              </a:rPr>
              <a:t>regionalni</a:t>
            </a:r>
            <a:r>
              <a:rPr lang="cs-CZ" dirty="0" smtClean="0">
                <a:hlinkClick r:id="rId4"/>
              </a:rPr>
              <a:t>-informace/o-kraji/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458</TotalTime>
  <Words>440</Words>
  <Application>Microsoft Office PowerPoint</Application>
  <PresentationFormat>Předvádění na obrazovce (4:3)</PresentationFormat>
  <Paragraphs>314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Anotace </vt:lpstr>
      <vt:lpstr>Jihočeský kraj</vt:lpstr>
      <vt:lpstr>Jihočeský kraj tvoří 7 okresů</vt:lpstr>
      <vt:lpstr>Řeky, rybníky, přehrady</vt:lpstr>
      <vt:lpstr>  Průmysl  </vt:lpstr>
      <vt:lpstr>Zemědělství</vt:lpstr>
      <vt:lpstr>Ochrana přírody</vt:lpstr>
      <vt:lpstr>V osmisměrce najdi 7 okresních měst</vt:lpstr>
      <vt:lpstr>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Šárka</dc:creator>
  <cp:lastModifiedBy>Zbyněk Jícha</cp:lastModifiedBy>
  <cp:revision>46</cp:revision>
  <dcterms:created xsi:type="dcterms:W3CDTF">2013-05-28T14:59:23Z</dcterms:created>
  <dcterms:modified xsi:type="dcterms:W3CDTF">2013-06-04T07:11:21Z</dcterms:modified>
</cp:coreProperties>
</file>