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67" r:id="rId4"/>
    <p:sldId id="257" r:id="rId5"/>
    <p:sldId id="266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_Cechy_Morava_kraje.gif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omocucitelum.cz/data/images/items/f_pic17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684125"/>
              </p:ext>
            </p:extLst>
          </p:nvPr>
        </p:nvGraphicFramePr>
        <p:xfrm>
          <a:off x="114300" y="764704"/>
          <a:ext cx="9029700" cy="554926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Naše vlast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VY_52_INOVACE_04_KRAJE_ČESKÉ_REPUBLIKY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republiky: Jihočeský, Plzeňský, Karlovarský, Ústecký, Liberecký, Středočeský, Praha, Pardubický, Královehradecký, Vysočina, Jihomoravský, Olomoucký, Zlínský, Moravskoslezský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9113745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Kraje České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1506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 pro výuku žáků 3. ročníku v oblasti Člověk a jeho svět.</a:t>
            </a:r>
          </a:p>
          <a:p>
            <a:r>
              <a:rPr lang="cs-CZ" dirty="0" smtClean="0"/>
              <a:t>Žáci pracují s interaktivní tabulí a mapou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67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Mapa české republiky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724128" y="1809454"/>
            <a:ext cx="2304256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Seznam krajů</a:t>
            </a:r>
          </a:p>
          <a:p>
            <a:pPr algn="ctr"/>
            <a:r>
              <a:rPr lang="cs-CZ" dirty="0" smtClean="0"/>
              <a:t>Jihočeský</a:t>
            </a:r>
          </a:p>
          <a:p>
            <a:pPr algn="ctr"/>
            <a:r>
              <a:rPr lang="cs-CZ" dirty="0" smtClean="0"/>
              <a:t>Plzeňský</a:t>
            </a:r>
          </a:p>
          <a:p>
            <a:pPr algn="ctr"/>
            <a:r>
              <a:rPr lang="cs-CZ" dirty="0" smtClean="0"/>
              <a:t>Karlovarský</a:t>
            </a:r>
          </a:p>
          <a:p>
            <a:pPr algn="ctr"/>
            <a:r>
              <a:rPr lang="cs-CZ" dirty="0" smtClean="0"/>
              <a:t>Ústecký</a:t>
            </a:r>
          </a:p>
          <a:p>
            <a:pPr algn="ctr"/>
            <a:r>
              <a:rPr lang="cs-CZ" dirty="0" smtClean="0"/>
              <a:t>Liberecký</a:t>
            </a:r>
          </a:p>
          <a:p>
            <a:pPr algn="ctr"/>
            <a:r>
              <a:rPr lang="cs-CZ" dirty="0" smtClean="0"/>
              <a:t>Středočeský</a:t>
            </a:r>
          </a:p>
          <a:p>
            <a:pPr algn="ctr"/>
            <a:r>
              <a:rPr lang="cs-CZ" dirty="0" smtClean="0"/>
              <a:t>Praha</a:t>
            </a:r>
          </a:p>
          <a:p>
            <a:pPr algn="ctr"/>
            <a:r>
              <a:rPr lang="cs-CZ" dirty="0" smtClean="0"/>
              <a:t>Pardubický</a:t>
            </a:r>
          </a:p>
          <a:p>
            <a:pPr algn="ctr"/>
            <a:r>
              <a:rPr lang="cs-CZ" dirty="0" smtClean="0"/>
              <a:t>Královéhradecký</a:t>
            </a:r>
          </a:p>
          <a:p>
            <a:pPr algn="ctr"/>
            <a:r>
              <a:rPr lang="cs-CZ" dirty="0" smtClean="0"/>
              <a:t>Vysočina</a:t>
            </a:r>
          </a:p>
          <a:p>
            <a:pPr algn="ctr"/>
            <a:r>
              <a:rPr lang="cs-CZ" dirty="0" smtClean="0"/>
              <a:t>Jihomoravský</a:t>
            </a:r>
          </a:p>
          <a:p>
            <a:pPr algn="ctr"/>
            <a:r>
              <a:rPr lang="cs-CZ" dirty="0" smtClean="0"/>
              <a:t>Olomoucký</a:t>
            </a:r>
          </a:p>
          <a:p>
            <a:pPr algn="ctr"/>
            <a:r>
              <a:rPr lang="cs-CZ" dirty="0" smtClean="0"/>
              <a:t>Zlínský</a:t>
            </a:r>
          </a:p>
          <a:p>
            <a:pPr algn="ctr"/>
            <a:r>
              <a:rPr lang="cs-CZ" dirty="0" smtClean="0"/>
              <a:t>Moravskoslezský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14920" y="2043163"/>
            <a:ext cx="4104456" cy="4674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Česká republika má 14 krajů</a:t>
            </a:r>
            <a:endParaRPr lang="cs-CZ" dirty="0"/>
          </a:p>
        </p:txBody>
      </p:sp>
      <p:pic>
        <p:nvPicPr>
          <p:cNvPr id="2050" name="Picture 2" descr="http://pomocucitelum.cz/data/images/items/f_pic175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4" b="100000" l="112" r="998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1" y="2780433"/>
            <a:ext cx="5321457" cy="32774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408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Připiš ke každému kraji jeho krajské město</a:t>
            </a:r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755576" y="162880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Jihočeský</a:t>
            </a:r>
            <a:endParaRPr lang="cs-CZ" dirty="0"/>
          </a:p>
        </p:txBody>
      </p:sp>
      <p:sp>
        <p:nvSpPr>
          <p:cNvPr id="43" name="Zaoblený obdélník 42"/>
          <p:cNvSpPr/>
          <p:nvPr/>
        </p:nvSpPr>
        <p:spPr>
          <a:xfrm>
            <a:off x="2642219" y="162880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Plzeňský</a:t>
            </a:r>
            <a:endParaRPr lang="cs-CZ" dirty="0"/>
          </a:p>
        </p:txBody>
      </p:sp>
      <p:sp>
        <p:nvSpPr>
          <p:cNvPr id="44" name="Zaoblený obdélník 43"/>
          <p:cNvSpPr/>
          <p:nvPr/>
        </p:nvSpPr>
        <p:spPr>
          <a:xfrm>
            <a:off x="6372200" y="162880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Středočeský</a:t>
            </a:r>
            <a:endParaRPr lang="cs-CZ" dirty="0"/>
          </a:p>
        </p:txBody>
      </p:sp>
      <p:sp>
        <p:nvSpPr>
          <p:cNvPr id="45" name="Zaoblený obdélník 44"/>
          <p:cNvSpPr/>
          <p:nvPr/>
        </p:nvSpPr>
        <p:spPr>
          <a:xfrm>
            <a:off x="762472" y="3107796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Jihomoravský</a:t>
            </a:r>
            <a:endParaRPr lang="cs-CZ" sz="16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4486220" y="162880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Ústecký</a:t>
            </a:r>
            <a:endParaRPr lang="cs-CZ" dirty="0"/>
          </a:p>
        </p:txBody>
      </p:sp>
      <p:sp>
        <p:nvSpPr>
          <p:cNvPr id="47" name="Zaoblený obdélník 46"/>
          <p:cNvSpPr/>
          <p:nvPr/>
        </p:nvSpPr>
        <p:spPr>
          <a:xfrm>
            <a:off x="6372200" y="3107796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Olomoucký</a:t>
            </a:r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2642219" y="3107796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Praha kraj</a:t>
            </a:r>
            <a:endParaRPr lang="cs-CZ" dirty="0"/>
          </a:p>
        </p:txBody>
      </p:sp>
      <p:sp>
        <p:nvSpPr>
          <p:cNvPr id="49" name="Zaoblený obdélník 48"/>
          <p:cNvSpPr/>
          <p:nvPr/>
        </p:nvSpPr>
        <p:spPr>
          <a:xfrm>
            <a:off x="4486220" y="3107796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Vysočina</a:t>
            </a:r>
            <a:endParaRPr lang="cs-CZ" dirty="0"/>
          </a:p>
        </p:txBody>
      </p:sp>
      <p:sp>
        <p:nvSpPr>
          <p:cNvPr id="50" name="Zaoblený obdélník 49"/>
          <p:cNvSpPr/>
          <p:nvPr/>
        </p:nvSpPr>
        <p:spPr>
          <a:xfrm>
            <a:off x="762472" y="4581128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Zlínský</a:t>
            </a:r>
            <a:endParaRPr lang="cs-CZ" dirty="0"/>
          </a:p>
        </p:txBody>
      </p:sp>
      <p:sp>
        <p:nvSpPr>
          <p:cNvPr id="51" name="Zaoblený obdélník 50"/>
          <p:cNvSpPr/>
          <p:nvPr/>
        </p:nvSpPr>
        <p:spPr>
          <a:xfrm>
            <a:off x="2642219" y="4581128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Liberecký</a:t>
            </a:r>
            <a:endParaRPr lang="cs-CZ" dirty="0"/>
          </a:p>
        </p:txBody>
      </p:sp>
      <p:sp>
        <p:nvSpPr>
          <p:cNvPr id="52" name="Zaoblený obdélník 51"/>
          <p:cNvSpPr/>
          <p:nvPr/>
        </p:nvSpPr>
        <p:spPr>
          <a:xfrm>
            <a:off x="4486220" y="4581128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Moravskoslezský</a:t>
            </a:r>
            <a:endParaRPr lang="cs-CZ" sz="1400" dirty="0"/>
          </a:p>
        </p:txBody>
      </p:sp>
      <p:sp>
        <p:nvSpPr>
          <p:cNvPr id="53" name="Zaoblený obdélník 52"/>
          <p:cNvSpPr/>
          <p:nvPr/>
        </p:nvSpPr>
        <p:spPr>
          <a:xfrm>
            <a:off x="6372200" y="4581128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Karlovarský</a:t>
            </a:r>
            <a:endParaRPr lang="cs-CZ" dirty="0"/>
          </a:p>
        </p:txBody>
      </p:sp>
      <p:sp>
        <p:nvSpPr>
          <p:cNvPr id="54" name="Zaoblený obdélník 53"/>
          <p:cNvSpPr/>
          <p:nvPr/>
        </p:nvSpPr>
        <p:spPr>
          <a:xfrm>
            <a:off x="681100" y="594928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Královéhradecký</a:t>
            </a:r>
            <a:endParaRPr lang="cs-CZ" sz="1400" dirty="0"/>
          </a:p>
        </p:txBody>
      </p:sp>
      <p:sp>
        <p:nvSpPr>
          <p:cNvPr id="55" name="Zaoblený obdélník 54"/>
          <p:cNvSpPr/>
          <p:nvPr/>
        </p:nvSpPr>
        <p:spPr>
          <a:xfrm>
            <a:off x="4486220" y="594928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Pardubický</a:t>
            </a:r>
            <a:endParaRPr lang="cs-CZ" dirty="0"/>
          </a:p>
        </p:txBody>
      </p:sp>
      <p:cxnSp>
        <p:nvCxnSpPr>
          <p:cNvPr id="58" name="Přímá spojnice 57"/>
          <p:cNvCxnSpPr/>
          <p:nvPr/>
        </p:nvCxnSpPr>
        <p:spPr>
          <a:xfrm>
            <a:off x="762472" y="27089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642219" y="27089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486220" y="27089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332355" y="27089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372200" y="4125839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486220" y="414908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642219" y="414908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62472" y="414908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642219" y="558924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738477" y="558924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521437" y="558924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377769" y="558924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483768" y="63093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332355" y="6309320"/>
            <a:ext cx="1656184" cy="0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27638" y="2401143"/>
            <a:ext cx="16289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České Budějovice</a:t>
            </a:r>
            <a:endParaRPr lang="cs-CZ" sz="14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147145" y="2393316"/>
            <a:ext cx="6463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Plzeň</a:t>
            </a:r>
            <a:endParaRPr lang="cs-CZ" sz="1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554328" y="2393315"/>
            <a:ext cx="1519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Ústí nad Labem</a:t>
            </a:r>
            <a:endParaRPr lang="cs-CZ" sz="14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814038" y="2393314"/>
            <a:ext cx="6928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Praha</a:t>
            </a:r>
            <a:endParaRPr lang="cs-CZ" sz="1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245408" y="3818062"/>
            <a:ext cx="5934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Brno</a:t>
            </a:r>
            <a:endParaRPr lang="cs-CZ" sz="1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123902" y="3818061"/>
            <a:ext cx="6928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Praha</a:t>
            </a:r>
            <a:endParaRPr lang="cs-CZ" sz="1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949419" y="3818062"/>
            <a:ext cx="8002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Jihlava</a:t>
            </a:r>
            <a:endParaRPr lang="cs-CZ" sz="14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705835" y="3818060"/>
            <a:ext cx="9092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Olomouc</a:t>
            </a:r>
            <a:endParaRPr lang="cs-CZ" sz="14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284681" y="5291109"/>
            <a:ext cx="5148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Zlín</a:t>
            </a:r>
            <a:endParaRPr lang="cs-CZ" sz="1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070200" y="5281463"/>
            <a:ext cx="8002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Liberec</a:t>
            </a:r>
            <a:endParaRPr lang="cs-CZ" sz="14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949419" y="5281462"/>
            <a:ext cx="8531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Ostrava</a:t>
            </a:r>
            <a:endParaRPr lang="cs-CZ" sz="14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551717" y="5281461"/>
            <a:ext cx="12971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Karlovy Vary</a:t>
            </a:r>
            <a:endParaRPr lang="cs-CZ" sz="1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506776" y="5975411"/>
            <a:ext cx="14863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Hradec Králové</a:t>
            </a:r>
            <a:endParaRPr lang="cs-CZ" sz="14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593248" y="5949280"/>
            <a:ext cx="10214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Pardubice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816149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cs.wikipedia.org/wiki/Soubor:CZ_Cechy_Morava_kraje.gif</a:t>
            </a:r>
            <a:endParaRPr lang="cs-CZ" sz="1800" dirty="0" smtClean="0"/>
          </a:p>
          <a:p>
            <a:pPr>
              <a:buBlip>
                <a:blip r:embed="rId2"/>
              </a:buBlip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pomocucitelum.cz/data/images/items/f_pic175.jpg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019890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</TotalTime>
  <Words>165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Kraje České republiky</vt:lpstr>
      <vt:lpstr>Anotace:</vt:lpstr>
      <vt:lpstr>Mapa české republiky</vt:lpstr>
      <vt:lpstr>Připiš ke každému kraji jeho krajské město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České republiky</dc:title>
  <dc:creator>Anetka</dc:creator>
  <cp:lastModifiedBy>Zbyněk Jícha</cp:lastModifiedBy>
  <cp:revision>10</cp:revision>
  <dcterms:created xsi:type="dcterms:W3CDTF">2013-05-28T14:49:41Z</dcterms:created>
  <dcterms:modified xsi:type="dcterms:W3CDTF">2013-06-04T07:22:01Z</dcterms:modified>
</cp:coreProperties>
</file>