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cs.wikipedia.org/wiki/Soubor:Sto%C5%BEec_CoA_CZ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e/Stozec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9/Hochstein_(Dreisesselberg)_in_201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3/GuentherZ_2005-04-24_0194_Jeleni_Vrchy_Schwarzenbergkanal_Tunneleingang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0/Stezka_kvild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ozec.jpg" TargetMode="External"/><Relationship Id="rId7" Type="http://schemas.openxmlformats.org/officeDocument/2006/relationships/hyperlink" Target="http://cs.wikipedia.org/wiki/Soubor:Stezka_kvilda.jpg" TargetMode="External"/><Relationship Id="rId2" Type="http://schemas.openxmlformats.org/officeDocument/2006/relationships/hyperlink" Target="http://cs.wikipedia.org/wiki/Sto%C5%BEec_(okres_Prachatice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uentherZ_2005-04-24_0194_Jeleni_Vrchy_Schwarzenbergkanal_Tunneleingang.jpg" TargetMode="External"/><Relationship Id="rId5" Type="http://schemas.openxmlformats.org/officeDocument/2006/relationships/hyperlink" Target="http://upload.wikimedia.org/wikipedia/commons/2/2e/Sto%C5%BEec_CoA_CZ.gif" TargetMode="External"/><Relationship Id="rId4" Type="http://schemas.openxmlformats.org/officeDocument/2006/relationships/hyperlink" Target="http://cs.wikipedia.org/wiki/Soubor:Hochstein_(Dreisesselberg)_in_20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1595121"/>
              </p:ext>
            </p:extLst>
          </p:nvPr>
        </p:nvGraphicFramePr>
        <p:xfrm>
          <a:off x="114300" y="764704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Krajina v okolí domova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VY_52_INOVACE_07_STOŽEC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15.11.2012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nadmořská výška, počet obyvatel,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Stožecká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kaple,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Třístoličník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Schwarzenberský kanál, Zlatá stezka České Žleby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6517060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3. ročníku základní školy se v oblasti Člověk a jeho svět seznamují a opakují údaje o místě kde žijí. Na základě fotografií, které pojmenovávají určují polohu a jméno znázorněného místa.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784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dirty="0" smtClean="0"/>
              <a:t>Stožec – místo, kde  </a:t>
            </a:r>
            <a:br>
              <a:rPr lang="cs-CZ" dirty="0" smtClean="0"/>
            </a:br>
            <a:r>
              <a:rPr lang="cs-CZ" dirty="0" smtClean="0"/>
              <a:t>            žiji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110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Stožec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republika, Jihočeský kraj, Šumava, Okres Prachatice</a:t>
            </a:r>
          </a:p>
          <a:p>
            <a:endParaRPr lang="cs-CZ" dirty="0" smtClean="0"/>
          </a:p>
          <a:p>
            <a:r>
              <a:rPr lang="cs-CZ" dirty="0" smtClean="0"/>
              <a:t>Nadmořská výška : 780 metrů</a:t>
            </a:r>
          </a:p>
          <a:p>
            <a:endParaRPr lang="cs-CZ" dirty="0" smtClean="0"/>
          </a:p>
          <a:p>
            <a:r>
              <a:rPr lang="cs-CZ" dirty="0" smtClean="0"/>
              <a:t>Počet obyvatel : 210 (17.6. 2011) </a:t>
            </a:r>
          </a:p>
          <a:p>
            <a:endParaRPr lang="cs-CZ" dirty="0"/>
          </a:p>
        </p:txBody>
      </p:sp>
      <p:pic>
        <p:nvPicPr>
          <p:cNvPr id="1026" name="Picture 2" descr="znak obce Stožec">
            <a:hlinkClick r:id="rId2" tooltip="znak obce Stožec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470" y="2708920"/>
            <a:ext cx="2607044" cy="289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64643" y="5836622"/>
            <a:ext cx="62869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86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Památky </a:t>
            </a:r>
            <a:r>
              <a:rPr lang="cs-CZ" smtClean="0"/>
              <a:t>a zajímavosti</a:t>
            </a:r>
            <a:endParaRPr lang="cs-CZ" dirty="0"/>
          </a:p>
        </p:txBody>
      </p:sp>
      <p:pic>
        <p:nvPicPr>
          <p:cNvPr id="2050" name="Picture 2" descr="Soubor:Stoze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831" y="1844824"/>
            <a:ext cx="5428099" cy="40710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6256" y="2175655"/>
            <a:ext cx="168648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err="1" smtClean="0"/>
              <a:t>Stožecká</a:t>
            </a:r>
            <a:r>
              <a:rPr lang="cs-CZ" dirty="0" smtClean="0"/>
              <a:t> kaple</a:t>
            </a:r>
          </a:p>
          <a:p>
            <a:pPr algn="ctr"/>
            <a:r>
              <a:rPr lang="cs-CZ" dirty="0" smtClean="0"/>
              <a:t>Panny Marie </a:t>
            </a:r>
          </a:p>
          <a:p>
            <a:pPr algn="ctr"/>
            <a:r>
              <a:rPr lang="cs-CZ" dirty="0" smtClean="0"/>
              <a:t>(</a:t>
            </a:r>
            <a:r>
              <a:rPr lang="cs-CZ" dirty="0" err="1" smtClean="0"/>
              <a:t>Stožecká</a:t>
            </a:r>
            <a:r>
              <a:rPr lang="cs-CZ" dirty="0" smtClean="0"/>
              <a:t> skála)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Památky a zajímavosti</a:t>
            </a:r>
            <a:endParaRPr lang="cs-CZ" dirty="0"/>
          </a:p>
        </p:txBody>
      </p:sp>
      <p:pic>
        <p:nvPicPr>
          <p:cNvPr id="3074" name="Picture 2" descr="Soubor:Hochstein (Dreisesselberg) in 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5728215" cy="38164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2" y="2730931"/>
            <a:ext cx="116410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err="1" smtClean="0"/>
              <a:t>Třístloličník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81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Památky a zajímavosti</a:t>
            </a:r>
            <a:endParaRPr lang="cs-CZ" dirty="0"/>
          </a:p>
        </p:txBody>
      </p:sp>
      <p:pic>
        <p:nvPicPr>
          <p:cNvPr id="4098" name="Picture 2" descr="Soubor:GuentherZ 2005-04-24 0194 Jeleni Vrchy Schwarzenbergkanal Tunneleinga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5715000" cy="37909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2744053"/>
            <a:ext cx="177644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Schwarzenberský</a:t>
            </a:r>
          </a:p>
          <a:p>
            <a:pPr algn="ctr"/>
            <a:r>
              <a:rPr lang="cs-CZ" dirty="0" smtClean="0"/>
              <a:t>kanál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02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Památky a zajímavosti</a:t>
            </a:r>
            <a:endParaRPr lang="cs-CZ" dirty="0"/>
          </a:p>
        </p:txBody>
      </p:sp>
      <p:pic>
        <p:nvPicPr>
          <p:cNvPr id="5122" name="Picture 2" descr="Soubor:Stezka kvil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5664629" cy="424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94827" y="2708920"/>
            <a:ext cx="1378904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Zlatá stezka </a:t>
            </a:r>
          </a:p>
          <a:p>
            <a:r>
              <a:rPr lang="cs-CZ" dirty="0" smtClean="0"/>
              <a:t>České Žleby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00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http://cs.wikipedia.org/wiki/Sto%C5%BEec_(</a:t>
            </a:r>
            <a:r>
              <a:rPr lang="cs-CZ" dirty="0" err="1">
                <a:hlinkClick r:id="rId2"/>
              </a:rPr>
              <a:t>okres_Prachatice</a:t>
            </a:r>
            <a:r>
              <a:rPr lang="cs-CZ" dirty="0" smtClean="0">
                <a:hlinkClick r:id="rId2"/>
              </a:rPr>
              <a:t>)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cs.wikipedia.org/wiki/Soubor:Stozec.jpg</a:t>
            </a:r>
            <a:r>
              <a:rPr lang="cs-CZ" dirty="0" smtClean="0"/>
              <a:t>  </a:t>
            </a:r>
          </a:p>
          <a:p>
            <a:r>
              <a:rPr lang="cs-CZ" dirty="0">
                <a:hlinkClick r:id="rId4"/>
              </a:rPr>
              <a:t>http://cs.wikipedia.org/wiki/Soubor:Hochstein_(Dreisesselberg)_</a:t>
            </a:r>
            <a:r>
              <a:rPr lang="cs-CZ" dirty="0" smtClean="0">
                <a:hlinkClick r:id="rId4"/>
              </a:rPr>
              <a:t>in_2011.JPG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upload.wikimedia.org/wikipedia/commons/2/2e/Sto%C5%BEec_CoA_CZ.gif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cs.wikipedia.org/wiki/Soubor:GuentherZ_2005-04-24_0194_Jeleni_Vrchy_Schwarzenbergkanal_Tunneleingang.jpg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cs.wikipedia.org/wiki/Soubor:Stezka_kvilda.jpg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7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46</TotalTime>
  <Words>174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 </vt:lpstr>
      <vt:lpstr>Stožec – místo, kde               žiji</vt:lpstr>
      <vt:lpstr>Stožec</vt:lpstr>
      <vt:lpstr>Památky a zajímavosti</vt:lpstr>
      <vt:lpstr>Památky a zajímavosti</vt:lpstr>
      <vt:lpstr>Památky a zajímavosti</vt:lpstr>
      <vt:lpstr>Památky a zajímavosti</vt:lpstr>
      <vt:lpstr>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Stožec</dc:title>
  <dc:creator>Anetka</dc:creator>
  <cp:lastModifiedBy>Zbyněk Jícha</cp:lastModifiedBy>
  <cp:revision>7</cp:revision>
  <dcterms:created xsi:type="dcterms:W3CDTF">2013-05-28T16:04:07Z</dcterms:created>
  <dcterms:modified xsi:type="dcterms:W3CDTF">2013-06-04T07:46:45Z</dcterms:modified>
</cp:coreProperties>
</file>