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1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11" Type="http://schemas.openxmlformats.org/officeDocument/2006/relationships/image" Target="../media/image3.wmf"/><Relationship Id="rId5" Type="http://schemas.openxmlformats.org/officeDocument/2006/relationships/image" Target="../media/image9.wmf"/><Relationship Id="rId10" Type="http://schemas.openxmlformats.org/officeDocument/2006/relationships/image" Target="../media/image6.wmf"/><Relationship Id="rId4" Type="http://schemas.openxmlformats.org/officeDocument/2006/relationships/image" Target="../media/image8.wmf"/><Relationship Id="rId9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170903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VY_52_INOVACE_07_SOUSEDNÍ_STÁTY_ČR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13.11.2012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Evropa, Německo, Polsko, Rakousko, Slovensko, hlavní město, vlajka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1284114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k podpoře výkladu učební látky žákům ve 3. ročníku základní školy v oblasti Člověk a jeho svět, práce s interaktivní tabulí.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616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96752"/>
            <a:ext cx="7772400" cy="1828800"/>
          </a:xfrm>
        </p:spPr>
        <p:txBody>
          <a:bodyPr anchor="ctr">
            <a:noAutofit/>
          </a:bodyPr>
          <a:lstStyle/>
          <a:p>
            <a:pPr algn="ctr"/>
            <a:r>
              <a:rPr lang="cs-CZ" sz="4800" dirty="0" smtClean="0"/>
              <a:t>Evropa-nejbližší sousedé ČR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938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Evropa - Německo</a:t>
            </a:r>
            <a:endParaRPr lang="cs-CZ" dirty="0"/>
          </a:p>
        </p:txBody>
      </p:sp>
      <p:pic>
        <p:nvPicPr>
          <p:cNvPr id="1026" name="Picture 2" descr="C:\Users\Anetka\AppData\Local\Microsoft\Windows\Temporary Internet Files\Content.IE5\9NJUFZSK\MC900015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112" y="4149080"/>
            <a:ext cx="2232248" cy="175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netka\AppData\Local\Microsoft\Windows\Temporary Internet Files\Content.IE5\MFYC2S18\MC900349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311783"/>
            <a:ext cx="2861626" cy="374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292080" y="2276872"/>
            <a:ext cx="2664296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Hlavní město : Berlín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255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Evropa - Polsko</a:t>
            </a:r>
            <a:endParaRPr lang="cs-CZ" dirty="0"/>
          </a:p>
        </p:txBody>
      </p:sp>
      <p:pic>
        <p:nvPicPr>
          <p:cNvPr id="2050" name="Picture 2" descr="C:\Users\Anetka\AppData\Local\Microsoft\Windows\Temporary Internet Files\Content.IE5\3QOD3XB5\MC9003494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3791269" cy="3510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etka\AppData\Local\Microsoft\Windows\Temporary Internet Files\Content.IE5\AK6WSM8J\MC9000158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6324" y="3960150"/>
            <a:ext cx="2179930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148064" y="2204864"/>
            <a:ext cx="288032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Hlavní město : Varšava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552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Evropa - Rakousko</a:t>
            </a:r>
            <a:endParaRPr lang="cs-CZ" dirty="0"/>
          </a:p>
        </p:txBody>
      </p:sp>
      <p:pic>
        <p:nvPicPr>
          <p:cNvPr id="3075" name="Picture 3" descr="C:\Users\Anetka\AppData\Local\Microsoft\Windows\Temporary Internet Files\Content.IE5\WB2F8Q0F\MC900015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29981"/>
            <a:ext cx="1822658" cy="142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Anetka\AppData\Local\Microsoft\Windows\Temporary Internet Files\Content.IE5\NQDR1P92\MC900349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63031"/>
            <a:ext cx="3888432" cy="209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076056" y="2276872"/>
            <a:ext cx="259228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Hlavní město : Vídeň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05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Evropa - Slovensko</a:t>
            </a:r>
            <a:endParaRPr lang="cs-CZ" dirty="0"/>
          </a:p>
        </p:txBody>
      </p:sp>
      <p:pic>
        <p:nvPicPr>
          <p:cNvPr id="4098" name="Picture 2" descr="C:\Users\Anetka\AppData\Local\Microsoft\Windows\Temporary Internet Files\Content.IE5\YYBI0CCT\MC9003494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623" y="3501008"/>
            <a:ext cx="3888432" cy="208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netka\AppData\Local\Microsoft\Windows\Temporary Internet Files\Content.IE5\IN4332CO\MC900015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414" y="4077072"/>
            <a:ext cx="2323287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211960" y="2289517"/>
            <a:ext cx="3140493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Hlavní město : Bratislava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0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Evropa</a:t>
            </a:r>
            <a:endParaRPr lang="cs-CZ" dirty="0"/>
          </a:p>
        </p:txBody>
      </p:sp>
      <p:pic>
        <p:nvPicPr>
          <p:cNvPr id="5123" name="Picture 3" descr="C:\Users\Anetka\AppData\Local\Microsoft\Windows\Temporary Internet Files\Content.IE5\LBXDGNKH\MC9003269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2896"/>
            <a:ext cx="3456384" cy="327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Anetka\AppData\Local\Microsoft\Windows\Temporary Internet Files\Content.IE5\9NJUFZSK\MC9004403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544108" y="2779271"/>
            <a:ext cx="194421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46 států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400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3200" dirty="0" smtClean="0"/>
              <a:t>Označ sousedy České republiky a jejich hlavní města</a:t>
            </a:r>
            <a:endParaRPr lang="cs-CZ" sz="3200" dirty="0"/>
          </a:p>
        </p:txBody>
      </p:sp>
      <p:pic>
        <p:nvPicPr>
          <p:cNvPr id="4" name="Picture 4" descr="C:\Users\Anetka\AppData\Local\Microsoft\Windows\Temporary Internet Files\Content.IE5\AK6WSM8J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36912"/>
            <a:ext cx="5018547" cy="324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Čárový popisek 1 4"/>
          <p:cNvSpPr/>
          <p:nvPr/>
        </p:nvSpPr>
        <p:spPr>
          <a:xfrm>
            <a:off x="6804248" y="1844824"/>
            <a:ext cx="1584176" cy="648072"/>
          </a:xfrm>
          <a:prstGeom prst="borderCallout1">
            <a:avLst>
              <a:gd name="adj1" fmla="val 18750"/>
              <a:gd name="adj2" fmla="val -8333"/>
              <a:gd name="adj3" fmla="val 250322"/>
              <a:gd name="adj4" fmla="val -66506"/>
            </a:avLst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Polsko</a:t>
            </a:r>
          </a:p>
          <a:p>
            <a:pPr algn="ctr"/>
            <a:r>
              <a:rPr lang="cs-CZ" dirty="0" smtClean="0"/>
              <a:t>Varšava</a:t>
            </a:r>
            <a:endParaRPr lang="cs-CZ" dirty="0"/>
          </a:p>
        </p:txBody>
      </p:sp>
      <p:sp>
        <p:nvSpPr>
          <p:cNvPr id="6" name="Čárový popisek 1 5"/>
          <p:cNvSpPr/>
          <p:nvPr/>
        </p:nvSpPr>
        <p:spPr>
          <a:xfrm flipH="1">
            <a:off x="539551" y="2492896"/>
            <a:ext cx="1428169" cy="720080"/>
          </a:xfrm>
          <a:prstGeom prst="borderCallout1">
            <a:avLst>
              <a:gd name="adj1" fmla="val 18750"/>
              <a:gd name="adj2" fmla="val -8333"/>
              <a:gd name="adj3" fmla="val 127618"/>
              <a:gd name="adj4" fmla="val -73652"/>
            </a:avLst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Německo</a:t>
            </a:r>
          </a:p>
          <a:p>
            <a:pPr algn="ctr"/>
            <a:r>
              <a:rPr lang="cs-CZ" dirty="0" smtClean="0"/>
              <a:t>Berlín</a:t>
            </a:r>
            <a:endParaRPr lang="cs-CZ" dirty="0"/>
          </a:p>
        </p:txBody>
      </p:sp>
      <p:sp>
        <p:nvSpPr>
          <p:cNvPr id="7" name="Čárový popisek 1 6"/>
          <p:cNvSpPr/>
          <p:nvPr/>
        </p:nvSpPr>
        <p:spPr>
          <a:xfrm>
            <a:off x="7104390" y="4381670"/>
            <a:ext cx="1442858" cy="808238"/>
          </a:xfrm>
          <a:prstGeom prst="borderCallout1">
            <a:avLst>
              <a:gd name="adj1" fmla="val 18750"/>
              <a:gd name="adj2" fmla="val -8333"/>
              <a:gd name="adj3" fmla="val 83768"/>
              <a:gd name="adj4" fmla="val -60355"/>
            </a:avLst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Slovensko</a:t>
            </a:r>
          </a:p>
          <a:p>
            <a:pPr algn="ctr"/>
            <a:r>
              <a:rPr lang="cs-CZ" dirty="0" smtClean="0"/>
              <a:t>Bratislava</a:t>
            </a:r>
            <a:endParaRPr lang="cs-CZ" dirty="0"/>
          </a:p>
        </p:txBody>
      </p:sp>
      <p:sp>
        <p:nvSpPr>
          <p:cNvPr id="8" name="Čárový popisek 1 7"/>
          <p:cNvSpPr/>
          <p:nvPr/>
        </p:nvSpPr>
        <p:spPr>
          <a:xfrm flipH="1">
            <a:off x="539551" y="5661248"/>
            <a:ext cx="1656184" cy="789946"/>
          </a:xfrm>
          <a:prstGeom prst="borderCallout1">
            <a:avLst>
              <a:gd name="adj1" fmla="val 18750"/>
              <a:gd name="adj2" fmla="val -8333"/>
              <a:gd name="adj3" fmla="val -43677"/>
              <a:gd name="adj4" fmla="val -131854"/>
            </a:avLst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Rakousko</a:t>
            </a:r>
          </a:p>
          <a:p>
            <a:pPr algn="ctr"/>
            <a:r>
              <a:rPr lang="cs-CZ" dirty="0" smtClean="0"/>
              <a:t>Vídeň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12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Vybarvi správné dvojice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03648" y="2420888"/>
            <a:ext cx="2016224" cy="3600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Berlín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Varšava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Bratislava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Vídeň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777543" y="2420888"/>
            <a:ext cx="2016224" cy="3600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Česko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Rakousko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Slovensko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Polsko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Německo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26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8" dur="50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autoRev="1" fill="remove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autoRev="1" fill="remove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13" dur="500" autoRev="1" fill="remove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autoRev="1" fill="remove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20" dur="50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autoRev="1" fill="remove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autoRev="1" fill="remove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autoRev="1" fill="remove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25" dur="500" autoRev="1" fill="remove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autoRev="1" fill="remove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autoRev="1" fill="remov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autoRev="1" fill="remov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32" dur="500" autoRev="1" fill="remov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autoRev="1" fill="remove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500" autoRev="1" fill="remove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36" dur="500" autoRev="1" fill="remove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37" dur="500" autoRev="1" fill="remove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autoRev="1" fill="remove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500" autoRev="1" fill="remov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43" dur="500" autoRev="1" fill="remov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44" dur="500" autoRev="1" fill="remov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autoRev="1" fill="remove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50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48" dur="50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49" dur="50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500" autoRev="1" fill="remove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autoRev="1" fill="remove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56" dur="500" autoRev="1" fill="remove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autoRev="1" fill="remove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50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animClr clrSpc="rgb" dir="cw">
                                      <p:cBhvr>
                                        <p:cTn id="60" dur="50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36EDD"/>
                                      </p:to>
                                    </p:animClr>
                                    <p:set>
                                      <p:cBhvr>
                                        <p:cTn id="61" dur="50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Přiřaď ke státu jeho vlajku</a:t>
            </a:r>
            <a:endParaRPr lang="cs-CZ" dirty="0"/>
          </a:p>
        </p:txBody>
      </p:sp>
      <p:pic>
        <p:nvPicPr>
          <p:cNvPr id="5" name="Picture 3" descr="C:\Users\Anetka\AppData\Local\Microsoft\Windows\Temporary Internet Files\Content.IE5\MFYC2S18\MC900349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62814"/>
            <a:ext cx="1031800" cy="134927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Anetka\AppData\Local\Microsoft\Windows\Temporary Internet Files\Content.IE5\3QOD3XB5\MC9003494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626" y="2703982"/>
            <a:ext cx="1097333" cy="101608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Anetka\AppData\Local\Microsoft\Windows\Temporary Internet Files\Content.IE5\NQDR1P92\MC900349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291" y="3011457"/>
            <a:ext cx="1296144" cy="6986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Anetka\AppData\Local\Microsoft\Windows\Temporary Internet Files\Content.IE5\YYBI0CCT\MC9003494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194" y="3037452"/>
            <a:ext cx="1389127" cy="6726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Anetka\AppData\Local\Microsoft\Windows\Temporary Internet Files\Content.IE5\3QOD3XB5\MC9003494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969288"/>
            <a:ext cx="1131153" cy="7428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Anetka\AppData\Local\Microsoft\Windows\Temporary Internet Files\Content.IE5\AK6WSM8J\MC9000159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297" y="5086354"/>
            <a:ext cx="1053774" cy="82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Anetka\AppData\Local\Microsoft\Windows\Temporary Internet Files\Content.IE5\IN4332CO\MC9000158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5172" y="5081295"/>
            <a:ext cx="1080120" cy="870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Anetka\AppData\Local\Microsoft\Windows\Temporary Internet Files\Content.IE5\WB2F8Q0F\MC9000158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0288" y="5105201"/>
            <a:ext cx="1007020" cy="789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Anetka\AppData\Local\Microsoft\Windows\Temporary Internet Files\Content.IE5\AK6WSM8J\MC9000158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367" y="5091368"/>
            <a:ext cx="1013082" cy="81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Anetka\AppData\Local\Microsoft\Windows\Temporary Internet Files\Content.IE5\9NJUFZSK\MC90001591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745" y="5127805"/>
            <a:ext cx="989734" cy="77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441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85549E-6 L 0.2625 -0.1757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25" y="-878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85549E-6 L 0.43976 -0.17572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79" y="-8786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85549E-6 L 0.16823 -0.1757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03" y="-8786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79191E-6 L -0.25243 -0.17827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22" y="-8925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9191E-6 L -0.52327 -0.1782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63" y="-89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err="1" smtClean="0"/>
              <a:t>microsoft</a:t>
            </a:r>
            <a:r>
              <a:rPr lang="cs-CZ" dirty="0" smtClean="0"/>
              <a:t> PowerPoint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4641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65</TotalTime>
  <Words>148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Anotace :</vt:lpstr>
      <vt:lpstr>Evropa-nejbližší sousedé ČR</vt:lpstr>
      <vt:lpstr>Evropa - Německo</vt:lpstr>
      <vt:lpstr>Evropa - Polsko</vt:lpstr>
      <vt:lpstr>Evropa - Rakousko</vt:lpstr>
      <vt:lpstr>Evropa - Slovensko</vt:lpstr>
      <vt:lpstr>Evropa</vt:lpstr>
      <vt:lpstr>Označ sousedy České republiky a jejich hlavní města</vt:lpstr>
      <vt:lpstr>Vybarvi správné dvojice</vt:lpstr>
      <vt:lpstr>Přiřaď ke státu jeho vlajku</vt:lpstr>
      <vt:lpstr>Zdroje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Evropa-nejbližší sousedé ČR</dc:title>
  <dc:creator>Anetka</dc:creator>
  <cp:lastModifiedBy>Zbyněk Jícha</cp:lastModifiedBy>
  <cp:revision>10</cp:revision>
  <dcterms:created xsi:type="dcterms:W3CDTF">2013-05-27T16:25:56Z</dcterms:created>
  <dcterms:modified xsi:type="dcterms:W3CDTF">2013-06-04T08:08:33Z</dcterms:modified>
</cp:coreProperties>
</file>