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1"/>
  </p:notesMasterIdLst>
  <p:sldIdLst>
    <p:sldId id="259" r:id="rId2"/>
    <p:sldId id="271" r:id="rId3"/>
    <p:sldId id="257" r:id="rId4"/>
    <p:sldId id="278" r:id="rId5"/>
    <p:sldId id="279" r:id="rId6"/>
    <p:sldId id="280" r:id="rId7"/>
    <p:sldId id="281" r:id="rId8"/>
    <p:sldId id="275" r:id="rId9"/>
    <p:sldId id="269" r:id="rId10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84AA87"/>
    <a:srgbClr val="A4C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dirty="0" smtClean="0">
              <a:solidFill>
                <a:srgbClr val="FF0000"/>
              </a:solidFill>
            </a:rPr>
            <a:t>If</a:t>
          </a:r>
          <a:r>
            <a:rPr lang="en-GB" sz="2000" dirty="0" smtClean="0"/>
            <a:t> I </a:t>
          </a:r>
          <a:r>
            <a:rPr lang="en-GB" sz="2000" dirty="0" smtClean="0">
              <a:solidFill>
                <a:srgbClr val="FF0000"/>
              </a:solidFill>
            </a:rPr>
            <a:t>were</a:t>
          </a:r>
          <a:r>
            <a:rPr lang="en-GB" sz="2000" dirty="0" smtClean="0"/>
            <a:t> rich, I </a:t>
          </a:r>
          <a:r>
            <a:rPr lang="en-GB" sz="2000" dirty="0" smtClean="0">
              <a:solidFill>
                <a:srgbClr val="FF0000"/>
              </a:solidFill>
            </a:rPr>
            <a:t>would</a:t>
          </a:r>
          <a:r>
            <a:rPr lang="en-GB" sz="2000" dirty="0" smtClean="0"/>
            <a:t> buy a new house. 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GB" sz="2000" noProof="0" dirty="0" smtClean="0">
              <a:solidFill>
                <a:srgbClr val="FF0000"/>
              </a:solidFill>
            </a:rPr>
            <a:t>If </a:t>
          </a:r>
          <a:r>
            <a:rPr lang="en-GB" sz="2000" noProof="0" dirty="0" smtClean="0"/>
            <a:t>you </a:t>
          </a:r>
          <a:r>
            <a:rPr lang="en-GB" sz="2000" noProof="0" dirty="0" smtClean="0">
              <a:solidFill>
                <a:srgbClr val="FF0000"/>
              </a:solidFill>
            </a:rPr>
            <a:t>told</a:t>
          </a:r>
          <a:r>
            <a:rPr lang="en-GB" sz="2000" noProof="0" dirty="0" smtClean="0"/>
            <a:t> him about it, he </a:t>
          </a:r>
          <a:r>
            <a:rPr lang="en-GB" sz="2000" noProof="0" dirty="0" smtClean="0">
              <a:solidFill>
                <a:srgbClr val="FF0000"/>
              </a:solidFill>
            </a:rPr>
            <a:t>wouldn't</a:t>
          </a:r>
          <a:r>
            <a:rPr lang="en-GB" sz="2000" noProof="0" dirty="0" smtClean="0"/>
            <a:t> forget. 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rgbClr val="FF0000"/>
              </a:solidFill>
            </a:rPr>
            <a:t>If</a:t>
          </a:r>
          <a:r>
            <a:rPr lang="en-GB" sz="2000" noProof="0" dirty="0" smtClean="0"/>
            <a:t> he </a:t>
          </a:r>
          <a:r>
            <a:rPr lang="en-GB" sz="2000" noProof="0" dirty="0" smtClean="0">
              <a:solidFill>
                <a:srgbClr val="FF0000"/>
              </a:solidFill>
            </a:rPr>
            <a:t>were </a:t>
          </a:r>
          <a:r>
            <a:rPr lang="en-GB" sz="2000" noProof="0" dirty="0" smtClean="0"/>
            <a:t>there, he </a:t>
          </a:r>
          <a:r>
            <a:rPr lang="en-GB" sz="2000" noProof="0" dirty="0" smtClean="0">
              <a:solidFill>
                <a:srgbClr val="FF0000"/>
              </a:solidFill>
            </a:rPr>
            <a:t>would</a:t>
          </a:r>
          <a:r>
            <a:rPr lang="en-GB" sz="2000" noProof="0" dirty="0" smtClean="0"/>
            <a:t> help them. 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60742" custScaleY="220362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60742" custScaleY="269126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60742" custScaleY="220336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tx1"/>
              </a:solidFill>
            </a:rPr>
            <a:t>If I were you, I would break up with Kate.</a:t>
          </a:r>
          <a:endParaRPr lang="en-GB" sz="16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rgbClr val="FF0000"/>
              </a:solidFill>
              <a:latin typeface="+mj-lt"/>
            </a:rPr>
            <a:t>If I were you…</a:t>
          </a:r>
          <a:endParaRPr lang="en-GB" sz="1800" noProof="0" dirty="0">
            <a:solidFill>
              <a:srgbClr val="FF0000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 custT="1"/>
      <dgm:spPr/>
      <dgm:t>
        <a:bodyPr/>
        <a:lstStyle/>
        <a:p>
          <a:pPr rtl="0"/>
          <a:r>
            <a:rPr lang="cs-CZ" sz="1600" dirty="0" smtClean="0"/>
            <a:t>Na tvém místě bych se rozešel s Katkou.</a:t>
          </a:r>
          <a:endParaRPr lang="cs-CZ" sz="1600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A5C9028A-141C-44A8-94DB-753E9848773E}">
      <dgm:prSet custT="1"/>
      <dgm:spPr/>
      <dgm:t>
        <a:bodyPr/>
        <a:lstStyle/>
        <a:p>
          <a:r>
            <a:rPr lang="cs-CZ" sz="1600" dirty="0" smtClean="0"/>
            <a:t>Kdybych byl na tvém místě…</a:t>
          </a:r>
          <a:endParaRPr lang="cs-CZ" sz="1600" dirty="0"/>
        </a:p>
      </dgm:t>
    </dgm:pt>
    <dgm:pt modelId="{F9694512-19C9-4EBF-9460-E9AA8924BCB5}" type="parTrans" cxnId="{D90C734F-2632-46F8-8743-EF2E5F44D849}">
      <dgm:prSet/>
      <dgm:spPr/>
      <dgm:t>
        <a:bodyPr/>
        <a:lstStyle/>
        <a:p>
          <a:endParaRPr lang="cs-CZ"/>
        </a:p>
      </dgm:t>
    </dgm:pt>
    <dgm:pt modelId="{695D3829-6BAD-4974-848F-5F00578B2953}" type="sibTrans" cxnId="{D90C734F-2632-46F8-8743-EF2E5F44D849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524729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323594" custScaleY="93399" custLinFactX="61391" custLinFactNeighborX="100000" custLinFactNeighborY="-21188">
        <dgm:presLayoutVars>
          <dgm:chMax val="0"/>
          <dgm:chPref val="0"/>
          <dgm:bulletEnabled val="1"/>
        </dgm:presLayoutVars>
      </dgm:prSet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565925" custScaleY="122722" custLinFactX="-81385" custLinFactNeighborX="-100000" custLinFactNeighborY="78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288283" custScaleY="93400" custLinFactX="72745" custLinFactNeighborX="100000" custLinFactNeighborY="-317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D90C734F-2632-46F8-8743-EF2E5F44D849}" srcId="{38E07FA9-67CD-41A4-AE85-DDEF425DDAAF}" destId="{A5C9028A-141C-44A8-94DB-753E9848773E}" srcOrd="3" destOrd="0" parTransId="{F9694512-19C9-4EBF-9460-E9AA8924BCB5}" sibTransId="{695D3829-6BAD-4974-848F-5F00578B295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0B9497AA-83CC-4445-9764-7F1758B31A40}" type="presOf" srcId="{2350A6BE-A6D1-45A8-9E70-13EA7BCFBA58}" destId="{A8038A2A-BDD1-4555-92D6-E3A6F34B1742}" srcOrd="0" destOrd="0" presId="urn:microsoft.com/office/officeart/2005/8/layout/matrix3"/>
    <dgm:cxn modelId="{A631EA52-1192-40C9-8729-79E2CBB568C1}" type="presOf" srcId="{7D5EFDCA-A9F1-4D78-BEF5-CA1ABA2576AA}" destId="{BD434741-8D9A-4E80-B7AE-6646DD7C253E}" srcOrd="0" destOrd="0" presId="urn:microsoft.com/office/officeart/2005/8/layout/matrix3"/>
    <dgm:cxn modelId="{4F6C8BFA-B352-4D00-BB4C-C78DF8F4D1FC}" type="presOf" srcId="{A5C9028A-141C-44A8-94DB-753E9848773E}" destId="{FFC4C673-57B6-4EA4-B537-A69EE1EB61C5}" srcOrd="0" destOrd="0" presId="urn:microsoft.com/office/officeart/2005/8/layout/matrix3"/>
    <dgm:cxn modelId="{5F13A005-3890-48C8-981D-01745BB4B4A8}" srcId="{38E07FA9-67CD-41A4-AE85-DDEF425DDAAF}" destId="{7D5EFDCA-A9F1-4D78-BEF5-CA1ABA2576AA}" srcOrd="2" destOrd="0" parTransId="{B805CCA5-A16D-43B6-8B67-9023D3A333C6}" sibTransId="{A852BCF0-39EB-490F-BC4D-C97BF4140C8D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88CCD47-71D1-4BA2-9716-8C582F7DA809}" srcId="{38E07FA9-67CD-41A4-AE85-DDEF425DDAAF}" destId="{2350A6BE-A6D1-45A8-9E70-13EA7BCFBA58}" srcOrd="1" destOrd="0" parTransId="{D2DC1508-C09D-4318-B03D-B6E600FCB1DA}" sibTransId="{F349D1E4-74C5-4573-805F-7E1F5F8B57EF}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D4BD85-5120-4BE3-AD7C-DF2BEE17CE8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24521E-6633-4D90-9B9B-D5C3C8642C7C}">
      <dgm:prSet phldrT="[Text]" custT="1"/>
      <dgm:spPr/>
      <dgm:t>
        <a:bodyPr/>
        <a:lstStyle/>
        <a:p>
          <a:r>
            <a:rPr lang="en-US" sz="2400" noProof="0" dirty="0" smtClean="0">
              <a:solidFill>
                <a:srgbClr val="FF0000"/>
              </a:solidFill>
            </a:rPr>
            <a:t>If + past simple, would + infinitive </a:t>
          </a:r>
          <a:r>
            <a:rPr lang="en-US" sz="1800" noProof="0" dirty="0" smtClean="0"/>
            <a:t>(without to)</a:t>
          </a:r>
          <a:endParaRPr lang="en-US" sz="1800" noProof="0" dirty="0"/>
        </a:p>
      </dgm:t>
    </dgm:pt>
    <dgm:pt modelId="{8AFC760F-719E-4DC0-9EAF-EDE13ECBA886}" type="parTrans" cxnId="{3667C570-F37A-4E1D-A50E-2F605AC16F45}">
      <dgm:prSet/>
      <dgm:spPr/>
      <dgm:t>
        <a:bodyPr/>
        <a:lstStyle/>
        <a:p>
          <a:endParaRPr lang="cs-CZ"/>
        </a:p>
      </dgm:t>
    </dgm:pt>
    <dgm:pt modelId="{4724F238-30A7-49E3-8E3B-322342C00CF9}" type="sibTrans" cxnId="{3667C570-F37A-4E1D-A50E-2F605AC16F45}">
      <dgm:prSet/>
      <dgm:spPr/>
      <dgm:t>
        <a:bodyPr/>
        <a:lstStyle/>
        <a:p>
          <a:endParaRPr lang="cs-CZ"/>
        </a:p>
      </dgm:t>
    </dgm:pt>
    <dgm:pt modelId="{9D0181DF-BF0D-45FC-B530-F55B037AE692}">
      <dgm:prSet phldrT="[Text]" custT="1"/>
      <dgm:spPr/>
      <dgm:t>
        <a:bodyPr/>
        <a:lstStyle/>
        <a:p>
          <a:r>
            <a:rPr lang="en-GB" sz="1900" i="1" noProof="0" dirty="0" smtClean="0"/>
            <a:t>If  you were a millionaire, you would travel around the world. </a:t>
          </a:r>
          <a:endParaRPr lang="cs-CZ" sz="1800" dirty="0"/>
        </a:p>
      </dgm:t>
    </dgm:pt>
    <dgm:pt modelId="{996523A0-1876-4BFD-BCAB-1AD90BF025F7}" type="parTrans" cxnId="{DB72C791-2AB0-4DF9-8786-D48C8FDD354F}">
      <dgm:prSet/>
      <dgm:spPr/>
      <dgm:t>
        <a:bodyPr/>
        <a:lstStyle/>
        <a:p>
          <a:endParaRPr lang="cs-CZ"/>
        </a:p>
      </dgm:t>
    </dgm:pt>
    <dgm:pt modelId="{634103AD-ADD1-4719-B8F7-FE0E032B9E80}" type="sibTrans" cxnId="{DB72C791-2AB0-4DF9-8786-D48C8FDD354F}">
      <dgm:prSet/>
      <dgm:spPr/>
      <dgm:t>
        <a:bodyPr/>
        <a:lstStyle/>
        <a:p>
          <a:endParaRPr lang="cs-CZ"/>
        </a:p>
      </dgm:t>
    </dgm:pt>
    <dgm:pt modelId="{A0540050-437F-4E1A-ADDB-319883298574}">
      <dgm:prSet phldrT="[Text]"/>
      <dgm:spPr/>
      <dgm:t>
        <a:bodyPr/>
        <a:lstStyle/>
        <a:p>
          <a:r>
            <a:rPr lang="en-US" noProof="0" dirty="0" smtClean="0"/>
            <a:t>Use: imaginary situation, unreal in the present or future, also used to give advice.</a:t>
          </a:r>
          <a:endParaRPr lang="en-US" noProof="0" dirty="0"/>
        </a:p>
      </dgm:t>
    </dgm:pt>
    <dgm:pt modelId="{8C78FBBA-17DE-46B3-89EC-9E970D7C086D}" type="parTrans" cxnId="{F2339D1B-070D-4630-960F-EFA80A7BFFF5}">
      <dgm:prSet/>
      <dgm:spPr/>
      <dgm:t>
        <a:bodyPr/>
        <a:lstStyle/>
        <a:p>
          <a:endParaRPr lang="cs-CZ"/>
        </a:p>
      </dgm:t>
    </dgm:pt>
    <dgm:pt modelId="{B7C24372-1504-4FBA-8DB7-8E9271609260}" type="sibTrans" cxnId="{F2339D1B-070D-4630-960F-EFA80A7BFFF5}">
      <dgm:prSet/>
      <dgm:spPr/>
      <dgm:t>
        <a:bodyPr/>
        <a:lstStyle/>
        <a:p>
          <a:endParaRPr lang="cs-CZ"/>
        </a:p>
      </dgm:t>
    </dgm:pt>
    <dgm:pt modelId="{2B903977-3EBE-4D3C-BED4-57D81BEBB169}">
      <dgm:prSet phldrT="[Text]"/>
      <dgm:spPr/>
      <dgm:t>
        <a:bodyPr/>
        <a:lstStyle/>
        <a:p>
          <a:endParaRPr lang="cs-CZ" dirty="0"/>
        </a:p>
      </dgm:t>
    </dgm:pt>
    <dgm:pt modelId="{CF383492-01D0-4E8C-B881-44C48F12A073}" type="parTrans" cxnId="{C7EAC0AC-F078-4917-B0EC-F47181734AD9}">
      <dgm:prSet/>
      <dgm:spPr/>
      <dgm:t>
        <a:bodyPr/>
        <a:lstStyle/>
        <a:p>
          <a:endParaRPr lang="cs-CZ"/>
        </a:p>
      </dgm:t>
    </dgm:pt>
    <dgm:pt modelId="{0A638B74-AF31-4497-8EDE-3055AB8961D7}" type="sibTrans" cxnId="{C7EAC0AC-F078-4917-B0EC-F47181734AD9}">
      <dgm:prSet/>
      <dgm:spPr/>
      <dgm:t>
        <a:bodyPr/>
        <a:lstStyle/>
        <a:p>
          <a:endParaRPr lang="cs-CZ"/>
        </a:p>
      </dgm:t>
    </dgm:pt>
    <dgm:pt modelId="{0C0827F6-D0ED-4181-9C40-DE525F6E8BC4}">
      <dgm:prSet phldrT="[Text]"/>
      <dgm:spPr/>
      <dgm:t>
        <a:bodyPr/>
        <a:lstStyle/>
        <a:p>
          <a:r>
            <a:rPr lang="en-GB" noProof="0" dirty="0" smtClean="0"/>
            <a:t>Note:</a:t>
          </a:r>
          <a:r>
            <a:rPr lang="en-GB" baseline="0" noProof="0" dirty="0" smtClean="0"/>
            <a:t>  If  </a:t>
          </a:r>
          <a:r>
            <a:rPr lang="en-GB" baseline="0" noProof="0" dirty="0" smtClean="0">
              <a:solidFill>
                <a:srgbClr val="FF0000"/>
              </a:solidFill>
            </a:rPr>
            <a:t>I</a:t>
          </a:r>
          <a:r>
            <a:rPr lang="en-GB" baseline="0" noProof="0" dirty="0" smtClean="0"/>
            <a:t>  (he, she, it) </a:t>
          </a:r>
          <a:r>
            <a:rPr lang="en-GB" baseline="0" noProof="0" dirty="0" smtClean="0">
              <a:solidFill>
                <a:srgbClr val="FF0000"/>
              </a:solidFill>
            </a:rPr>
            <a:t>were</a:t>
          </a:r>
          <a:endParaRPr lang="en-GB" noProof="0" dirty="0">
            <a:solidFill>
              <a:srgbClr val="FF0000"/>
            </a:solidFill>
          </a:endParaRPr>
        </a:p>
      </dgm:t>
    </dgm:pt>
    <dgm:pt modelId="{7377DDFE-C729-443F-9D30-823F814A8F06}" type="parTrans" cxnId="{30C288F2-357B-43D5-A494-CAB41B9EEC9A}">
      <dgm:prSet/>
      <dgm:spPr/>
      <dgm:t>
        <a:bodyPr/>
        <a:lstStyle/>
        <a:p>
          <a:endParaRPr lang="cs-CZ"/>
        </a:p>
      </dgm:t>
    </dgm:pt>
    <dgm:pt modelId="{E4C74E1B-4E6A-4CFC-A07A-E1A2D56B36CC}" type="sibTrans" cxnId="{30C288F2-357B-43D5-A494-CAB41B9EEC9A}">
      <dgm:prSet/>
      <dgm:spPr/>
      <dgm:t>
        <a:bodyPr/>
        <a:lstStyle/>
        <a:p>
          <a:endParaRPr lang="cs-CZ"/>
        </a:p>
      </dgm:t>
    </dgm:pt>
    <dgm:pt modelId="{6146BF94-19D7-463A-9D00-ABB7125CBE79}">
      <dgm:prSet phldrT="[Text]" custT="1"/>
      <dgm:spPr/>
      <dgm:t>
        <a:bodyPr/>
        <a:lstStyle/>
        <a:p>
          <a:pPr algn="l"/>
          <a:endParaRPr lang="en-GB" sz="1900" i="1" noProof="0" dirty="0"/>
        </a:p>
      </dgm:t>
    </dgm:pt>
    <dgm:pt modelId="{A62DAFF6-2B8F-4D77-82B1-D51A5EB5CE28}" type="parTrans" cxnId="{AD73CFF0-DCEE-4D18-88A2-6C738570BC13}">
      <dgm:prSet/>
      <dgm:spPr/>
      <dgm:t>
        <a:bodyPr/>
        <a:lstStyle/>
        <a:p>
          <a:endParaRPr lang="cs-CZ"/>
        </a:p>
      </dgm:t>
    </dgm:pt>
    <dgm:pt modelId="{32019D17-8E91-440F-8051-6CAC8B094BF4}" type="sibTrans" cxnId="{AD73CFF0-DCEE-4D18-88A2-6C738570BC13}">
      <dgm:prSet/>
      <dgm:spPr/>
      <dgm:t>
        <a:bodyPr/>
        <a:lstStyle/>
        <a:p>
          <a:endParaRPr lang="cs-CZ"/>
        </a:p>
      </dgm:t>
    </dgm:pt>
    <dgm:pt modelId="{C4E92F90-3788-4CFE-87DB-B957D1C2B298}">
      <dgm:prSet phldrT="[Text]" custT="1"/>
      <dgm:spPr/>
      <dgm:t>
        <a:bodyPr/>
        <a:lstStyle/>
        <a:p>
          <a:pPr algn="l"/>
          <a:r>
            <a:rPr lang="en-GB" sz="1900" i="1" noProof="0" dirty="0" smtClean="0"/>
            <a:t>If  I were you, I would break up with Jane.  </a:t>
          </a:r>
          <a:endParaRPr lang="en-GB" sz="1900" i="1" noProof="0" dirty="0"/>
        </a:p>
      </dgm:t>
    </dgm:pt>
    <dgm:pt modelId="{5F067CEF-229E-411F-9868-ECCE950DE545}" type="sibTrans" cxnId="{F462A9F6-5700-4DCB-8501-18E626F21AFB}">
      <dgm:prSet/>
      <dgm:spPr/>
      <dgm:t>
        <a:bodyPr/>
        <a:lstStyle/>
        <a:p>
          <a:endParaRPr lang="cs-CZ"/>
        </a:p>
      </dgm:t>
    </dgm:pt>
    <dgm:pt modelId="{8133A244-4B58-4BF8-9AA6-3E0A517B4A8B}" type="parTrans" cxnId="{F462A9F6-5700-4DCB-8501-18E626F21AFB}">
      <dgm:prSet/>
      <dgm:spPr/>
      <dgm:t>
        <a:bodyPr/>
        <a:lstStyle/>
        <a:p>
          <a:endParaRPr lang="cs-CZ"/>
        </a:p>
      </dgm:t>
    </dgm:pt>
    <dgm:pt modelId="{EA9E0D92-C688-4B0B-8ED0-BB34A1F25844}">
      <dgm:prSet phldrT="[Text]" custT="1"/>
      <dgm:spPr/>
      <dgm:t>
        <a:bodyPr/>
        <a:lstStyle/>
        <a:p>
          <a:pPr algn="l"/>
          <a:r>
            <a:rPr lang="en-GB" sz="1900" i="1" noProof="0" dirty="0" smtClean="0"/>
            <a:t>If it were summer, I would lie on the beach.</a:t>
          </a:r>
          <a:endParaRPr lang="en-GB" sz="1900" i="1" noProof="0" dirty="0"/>
        </a:p>
      </dgm:t>
    </dgm:pt>
    <dgm:pt modelId="{197F5C8C-BBDE-4F6E-9AAA-3F4664783632}" type="parTrans" cxnId="{B33C0F26-9C89-4EAF-A075-804CF88CBA81}">
      <dgm:prSet/>
      <dgm:spPr/>
      <dgm:t>
        <a:bodyPr/>
        <a:lstStyle/>
        <a:p>
          <a:endParaRPr lang="cs-CZ"/>
        </a:p>
      </dgm:t>
    </dgm:pt>
    <dgm:pt modelId="{6A3CE27B-C617-4584-90CC-1C247B9ADFBE}" type="sibTrans" cxnId="{B33C0F26-9C89-4EAF-A075-804CF88CBA81}">
      <dgm:prSet/>
      <dgm:spPr/>
      <dgm:t>
        <a:bodyPr/>
        <a:lstStyle/>
        <a:p>
          <a:endParaRPr lang="cs-CZ"/>
        </a:p>
      </dgm:t>
    </dgm:pt>
    <dgm:pt modelId="{5790CA5D-AEA5-4B59-AC8E-470507475880}" type="pres">
      <dgm:prSet presAssocID="{EBD4BD85-5120-4BE3-AD7C-DF2BEE17CE89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5EA830-A435-4823-8235-07A93697D5BA}" type="pres">
      <dgm:prSet presAssocID="{E324521E-6633-4D90-9B9B-D5C3C8642C7C}" presName="circle1" presStyleLbl="node1" presStyleIdx="0" presStyleCnt="3"/>
      <dgm:spPr/>
    </dgm:pt>
    <dgm:pt modelId="{09691DAA-0635-4D43-95FF-48D9AF1E6326}" type="pres">
      <dgm:prSet presAssocID="{E324521E-6633-4D90-9B9B-D5C3C8642C7C}" presName="space" presStyleCnt="0"/>
      <dgm:spPr/>
    </dgm:pt>
    <dgm:pt modelId="{1B821172-C37F-428A-979A-ABDDA78E9626}" type="pres">
      <dgm:prSet presAssocID="{E324521E-6633-4D90-9B9B-D5C3C8642C7C}" presName="rect1" presStyleLbl="alignAcc1" presStyleIdx="0" presStyleCnt="3" custScaleX="106535" custScaleY="100000"/>
      <dgm:spPr/>
      <dgm:t>
        <a:bodyPr/>
        <a:lstStyle/>
        <a:p>
          <a:endParaRPr lang="cs-CZ"/>
        </a:p>
      </dgm:t>
    </dgm:pt>
    <dgm:pt modelId="{FAEF7E4B-BAC6-4C43-B08C-EBC871E369F9}" type="pres">
      <dgm:prSet presAssocID="{A0540050-437F-4E1A-ADDB-319883298574}" presName="vertSpace2" presStyleLbl="node1" presStyleIdx="0" presStyleCnt="3"/>
      <dgm:spPr/>
    </dgm:pt>
    <dgm:pt modelId="{EF5F01AA-D408-4936-9FA5-52EA482D3954}" type="pres">
      <dgm:prSet presAssocID="{A0540050-437F-4E1A-ADDB-319883298574}" presName="circle2" presStyleLbl="node1" presStyleIdx="1" presStyleCnt="3"/>
      <dgm:spPr/>
    </dgm:pt>
    <dgm:pt modelId="{D8A9EB7E-F181-4536-A606-89E7103E55EC}" type="pres">
      <dgm:prSet presAssocID="{A0540050-437F-4E1A-ADDB-319883298574}" presName="rect2" presStyleLbl="alignAcc1" presStyleIdx="1" presStyleCnt="3" custScaleY="91116"/>
      <dgm:spPr/>
      <dgm:t>
        <a:bodyPr/>
        <a:lstStyle/>
        <a:p>
          <a:endParaRPr lang="cs-CZ"/>
        </a:p>
      </dgm:t>
    </dgm:pt>
    <dgm:pt modelId="{145F8573-FCC2-4797-BFB0-D934C8E8DE02}" type="pres">
      <dgm:prSet presAssocID="{0C0827F6-D0ED-4181-9C40-DE525F6E8BC4}" presName="vertSpace3" presStyleLbl="node1" presStyleIdx="1" presStyleCnt="3"/>
      <dgm:spPr/>
    </dgm:pt>
    <dgm:pt modelId="{54D37591-EB37-4808-83B2-E7CE3E08937A}" type="pres">
      <dgm:prSet presAssocID="{0C0827F6-D0ED-4181-9C40-DE525F6E8BC4}" presName="circle3" presStyleLbl="node1" presStyleIdx="2" presStyleCnt="3"/>
      <dgm:spPr/>
    </dgm:pt>
    <dgm:pt modelId="{3BF371B2-D0C9-46BF-8F2C-4CBBACCE401F}" type="pres">
      <dgm:prSet presAssocID="{0C0827F6-D0ED-4181-9C40-DE525F6E8BC4}" presName="rect3" presStyleLbl="alignAcc1" presStyleIdx="2" presStyleCnt="3"/>
      <dgm:spPr/>
      <dgm:t>
        <a:bodyPr/>
        <a:lstStyle/>
        <a:p>
          <a:endParaRPr lang="cs-CZ"/>
        </a:p>
      </dgm:t>
    </dgm:pt>
    <dgm:pt modelId="{A6A3FC00-1BEB-4B9E-80DB-0FD47CE117CA}" type="pres">
      <dgm:prSet presAssocID="{E324521E-6633-4D90-9B9B-D5C3C8642C7C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5342EE-4B3A-4C3A-A462-516570FE48DD}" type="pres">
      <dgm:prSet presAssocID="{E324521E-6633-4D90-9B9B-D5C3C8642C7C}" presName="rect1ChTx" presStyleLbl="alignAcc1" presStyleIdx="2" presStyleCnt="3" custScaleX="115059" custScaleY="101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934957-6C6B-41B0-8ED9-9A4B0406A9E1}" type="pres">
      <dgm:prSet presAssocID="{A0540050-437F-4E1A-ADDB-319883298574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0CD41-15F4-4C9E-8955-57A913C9CD81}" type="pres">
      <dgm:prSet presAssocID="{A0540050-437F-4E1A-ADDB-319883298574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A3B474-359B-4423-BCFA-D8038648454D}" type="pres">
      <dgm:prSet presAssocID="{0C0827F6-D0ED-4181-9C40-DE525F6E8BC4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FA4DB-E6B3-4256-9BE4-EB71164BECC0}" type="pres">
      <dgm:prSet presAssocID="{0C0827F6-D0ED-4181-9C40-DE525F6E8BC4}" presName="rect3ChTx" presStyleLbl="alignAcc1" presStyleIdx="2" presStyleCnt="3" custScaleX="1135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339D1B-070D-4630-960F-EFA80A7BFFF5}" srcId="{EBD4BD85-5120-4BE3-AD7C-DF2BEE17CE89}" destId="{A0540050-437F-4E1A-ADDB-319883298574}" srcOrd="1" destOrd="0" parTransId="{8C78FBBA-17DE-46B3-89EC-9E970D7C086D}" sibTransId="{B7C24372-1504-4FBA-8DB7-8E9271609260}"/>
    <dgm:cxn modelId="{4DAD7EDE-6439-4E59-AAF6-DDE46A3E8F91}" type="presOf" srcId="{EBD4BD85-5120-4BE3-AD7C-DF2BEE17CE89}" destId="{5790CA5D-AEA5-4B59-AC8E-470507475880}" srcOrd="0" destOrd="0" presId="urn:microsoft.com/office/officeart/2005/8/layout/target3"/>
    <dgm:cxn modelId="{F375FBE0-C7C8-423F-9676-05B39B6E228F}" type="presOf" srcId="{9D0181DF-BF0D-45FC-B530-F55B037AE692}" destId="{F85342EE-4B3A-4C3A-A462-516570FE48DD}" srcOrd="0" destOrd="0" presId="urn:microsoft.com/office/officeart/2005/8/layout/target3"/>
    <dgm:cxn modelId="{9EA3F551-9A8E-417B-B9DC-A6E7BCB6AB4A}" type="presOf" srcId="{0C0827F6-D0ED-4181-9C40-DE525F6E8BC4}" destId="{80A3B474-359B-4423-BCFA-D8038648454D}" srcOrd="1" destOrd="0" presId="urn:microsoft.com/office/officeart/2005/8/layout/target3"/>
    <dgm:cxn modelId="{AE8139BB-BA63-460D-8B84-1969708886D2}" type="presOf" srcId="{A0540050-437F-4E1A-ADDB-319883298574}" destId="{D8A9EB7E-F181-4536-A606-89E7103E55EC}" srcOrd="0" destOrd="0" presId="urn:microsoft.com/office/officeart/2005/8/layout/target3"/>
    <dgm:cxn modelId="{FD939C82-E8D3-487B-A167-EF58636462BF}" type="presOf" srcId="{C4E92F90-3788-4CFE-87DB-B957D1C2B298}" destId="{225FA4DB-E6B3-4256-9BE4-EB71164BECC0}" srcOrd="0" destOrd="1" presId="urn:microsoft.com/office/officeart/2005/8/layout/target3"/>
    <dgm:cxn modelId="{30C288F2-357B-43D5-A494-CAB41B9EEC9A}" srcId="{EBD4BD85-5120-4BE3-AD7C-DF2BEE17CE89}" destId="{0C0827F6-D0ED-4181-9C40-DE525F6E8BC4}" srcOrd="2" destOrd="0" parTransId="{7377DDFE-C729-443F-9D30-823F814A8F06}" sibTransId="{E4C74E1B-4E6A-4CFC-A07A-E1A2D56B36CC}"/>
    <dgm:cxn modelId="{AD73CFF0-DCEE-4D18-88A2-6C738570BC13}" srcId="{0C0827F6-D0ED-4181-9C40-DE525F6E8BC4}" destId="{6146BF94-19D7-463A-9D00-ABB7125CBE79}" srcOrd="0" destOrd="0" parTransId="{A62DAFF6-2B8F-4D77-82B1-D51A5EB5CE28}" sibTransId="{32019D17-8E91-440F-8051-6CAC8B094BF4}"/>
    <dgm:cxn modelId="{B33C0F26-9C89-4EAF-A075-804CF88CBA81}" srcId="{0C0827F6-D0ED-4181-9C40-DE525F6E8BC4}" destId="{EA9E0D92-C688-4B0B-8ED0-BB34A1F25844}" srcOrd="2" destOrd="0" parTransId="{197F5C8C-BBDE-4F6E-9AAA-3F4664783632}" sibTransId="{6A3CE27B-C617-4584-90CC-1C247B9ADFBE}"/>
    <dgm:cxn modelId="{F462A9F6-5700-4DCB-8501-18E626F21AFB}" srcId="{0C0827F6-D0ED-4181-9C40-DE525F6E8BC4}" destId="{C4E92F90-3788-4CFE-87DB-B957D1C2B298}" srcOrd="1" destOrd="0" parTransId="{8133A244-4B58-4BF8-9AA6-3E0A517B4A8B}" sibTransId="{5F067CEF-229E-411F-9868-ECCE950DE545}"/>
    <dgm:cxn modelId="{D46E97A4-C07B-4DE3-B49A-2E50D3C5745D}" type="presOf" srcId="{6146BF94-19D7-463A-9D00-ABB7125CBE79}" destId="{225FA4DB-E6B3-4256-9BE4-EB71164BECC0}" srcOrd="0" destOrd="0" presId="urn:microsoft.com/office/officeart/2005/8/layout/target3"/>
    <dgm:cxn modelId="{549940AA-115A-4B79-993F-BB69B20D0631}" type="presOf" srcId="{A0540050-437F-4E1A-ADDB-319883298574}" destId="{6B934957-6C6B-41B0-8ED9-9A4B0406A9E1}" srcOrd="1" destOrd="0" presId="urn:microsoft.com/office/officeart/2005/8/layout/target3"/>
    <dgm:cxn modelId="{8196485C-D20B-4E6E-BC73-5F0EC22159FB}" type="presOf" srcId="{2B903977-3EBE-4D3C-BED4-57D81BEBB169}" destId="{BB10CD41-15F4-4C9E-8955-57A913C9CD81}" srcOrd="0" destOrd="0" presId="urn:microsoft.com/office/officeart/2005/8/layout/target3"/>
    <dgm:cxn modelId="{23812B0E-C4F7-46AA-BF18-529F4945416F}" type="presOf" srcId="{0C0827F6-D0ED-4181-9C40-DE525F6E8BC4}" destId="{3BF371B2-D0C9-46BF-8F2C-4CBBACCE401F}" srcOrd="0" destOrd="0" presId="urn:microsoft.com/office/officeart/2005/8/layout/target3"/>
    <dgm:cxn modelId="{C7EAC0AC-F078-4917-B0EC-F47181734AD9}" srcId="{A0540050-437F-4E1A-ADDB-319883298574}" destId="{2B903977-3EBE-4D3C-BED4-57D81BEBB169}" srcOrd="0" destOrd="0" parTransId="{CF383492-01D0-4E8C-B881-44C48F12A073}" sibTransId="{0A638B74-AF31-4497-8EDE-3055AB8961D7}"/>
    <dgm:cxn modelId="{54F4DEDC-28D4-4882-BF84-66458E23C133}" type="presOf" srcId="{E324521E-6633-4D90-9B9B-D5C3C8642C7C}" destId="{A6A3FC00-1BEB-4B9E-80DB-0FD47CE117CA}" srcOrd="1" destOrd="0" presId="urn:microsoft.com/office/officeart/2005/8/layout/target3"/>
    <dgm:cxn modelId="{9C41684A-1B01-4EB1-A3D9-0A86FA80FA79}" type="presOf" srcId="{EA9E0D92-C688-4B0B-8ED0-BB34A1F25844}" destId="{225FA4DB-E6B3-4256-9BE4-EB71164BECC0}" srcOrd="0" destOrd="2" presId="urn:microsoft.com/office/officeart/2005/8/layout/target3"/>
    <dgm:cxn modelId="{DB72C791-2AB0-4DF9-8786-D48C8FDD354F}" srcId="{E324521E-6633-4D90-9B9B-D5C3C8642C7C}" destId="{9D0181DF-BF0D-45FC-B530-F55B037AE692}" srcOrd="0" destOrd="0" parTransId="{996523A0-1876-4BFD-BCAB-1AD90BF025F7}" sibTransId="{634103AD-ADD1-4719-B8F7-FE0E032B9E80}"/>
    <dgm:cxn modelId="{3667C570-F37A-4E1D-A50E-2F605AC16F45}" srcId="{EBD4BD85-5120-4BE3-AD7C-DF2BEE17CE89}" destId="{E324521E-6633-4D90-9B9B-D5C3C8642C7C}" srcOrd="0" destOrd="0" parTransId="{8AFC760F-719E-4DC0-9EAF-EDE13ECBA886}" sibTransId="{4724F238-30A7-49E3-8E3B-322342C00CF9}"/>
    <dgm:cxn modelId="{C3FAE13F-C5AD-4951-8A42-32F3E3CBD1DD}" type="presOf" srcId="{E324521E-6633-4D90-9B9B-D5C3C8642C7C}" destId="{1B821172-C37F-428A-979A-ABDDA78E9626}" srcOrd="0" destOrd="0" presId="urn:microsoft.com/office/officeart/2005/8/layout/target3"/>
    <dgm:cxn modelId="{2F0F2CE6-73BA-4E0D-AB34-A88484BEE3C2}" type="presParOf" srcId="{5790CA5D-AEA5-4B59-AC8E-470507475880}" destId="{D05EA830-A435-4823-8235-07A93697D5BA}" srcOrd="0" destOrd="0" presId="urn:microsoft.com/office/officeart/2005/8/layout/target3"/>
    <dgm:cxn modelId="{1F981CD4-BF68-41A8-A9D4-FEE184C540E8}" type="presParOf" srcId="{5790CA5D-AEA5-4B59-AC8E-470507475880}" destId="{09691DAA-0635-4D43-95FF-48D9AF1E6326}" srcOrd="1" destOrd="0" presId="urn:microsoft.com/office/officeart/2005/8/layout/target3"/>
    <dgm:cxn modelId="{6112FD9D-935E-4466-B200-7DE8B19F8673}" type="presParOf" srcId="{5790CA5D-AEA5-4B59-AC8E-470507475880}" destId="{1B821172-C37F-428A-979A-ABDDA78E9626}" srcOrd="2" destOrd="0" presId="urn:microsoft.com/office/officeart/2005/8/layout/target3"/>
    <dgm:cxn modelId="{2484E162-614F-4AE4-BA34-95C7C64D9579}" type="presParOf" srcId="{5790CA5D-AEA5-4B59-AC8E-470507475880}" destId="{FAEF7E4B-BAC6-4C43-B08C-EBC871E369F9}" srcOrd="3" destOrd="0" presId="urn:microsoft.com/office/officeart/2005/8/layout/target3"/>
    <dgm:cxn modelId="{22C6B0EC-320F-401A-950F-C8B35BE5E19D}" type="presParOf" srcId="{5790CA5D-AEA5-4B59-AC8E-470507475880}" destId="{EF5F01AA-D408-4936-9FA5-52EA482D3954}" srcOrd="4" destOrd="0" presId="urn:microsoft.com/office/officeart/2005/8/layout/target3"/>
    <dgm:cxn modelId="{12F69A22-09DF-463D-A28D-8D898FE79237}" type="presParOf" srcId="{5790CA5D-AEA5-4B59-AC8E-470507475880}" destId="{D8A9EB7E-F181-4536-A606-89E7103E55EC}" srcOrd="5" destOrd="0" presId="urn:microsoft.com/office/officeart/2005/8/layout/target3"/>
    <dgm:cxn modelId="{5E555810-E7BE-42E3-8A85-02CB8B44B290}" type="presParOf" srcId="{5790CA5D-AEA5-4B59-AC8E-470507475880}" destId="{145F8573-FCC2-4797-BFB0-D934C8E8DE02}" srcOrd="6" destOrd="0" presId="urn:microsoft.com/office/officeart/2005/8/layout/target3"/>
    <dgm:cxn modelId="{B399D62D-F811-42F5-BB89-11905737217B}" type="presParOf" srcId="{5790CA5D-AEA5-4B59-AC8E-470507475880}" destId="{54D37591-EB37-4808-83B2-E7CE3E08937A}" srcOrd="7" destOrd="0" presId="urn:microsoft.com/office/officeart/2005/8/layout/target3"/>
    <dgm:cxn modelId="{B0CEC642-B418-4FB9-A194-F99B414A3123}" type="presParOf" srcId="{5790CA5D-AEA5-4B59-AC8E-470507475880}" destId="{3BF371B2-D0C9-46BF-8F2C-4CBBACCE401F}" srcOrd="8" destOrd="0" presId="urn:microsoft.com/office/officeart/2005/8/layout/target3"/>
    <dgm:cxn modelId="{14AD3A9A-0098-49F4-97C9-9E5FF5981165}" type="presParOf" srcId="{5790CA5D-AEA5-4B59-AC8E-470507475880}" destId="{A6A3FC00-1BEB-4B9E-80DB-0FD47CE117CA}" srcOrd="9" destOrd="0" presId="urn:microsoft.com/office/officeart/2005/8/layout/target3"/>
    <dgm:cxn modelId="{A66E8D5A-9992-4C63-AC41-DC63214F2C4C}" type="presParOf" srcId="{5790CA5D-AEA5-4B59-AC8E-470507475880}" destId="{F85342EE-4B3A-4C3A-A462-516570FE48DD}" srcOrd="10" destOrd="0" presId="urn:microsoft.com/office/officeart/2005/8/layout/target3"/>
    <dgm:cxn modelId="{EBF96973-2A32-4698-A3B9-9F5DF37F3614}" type="presParOf" srcId="{5790CA5D-AEA5-4B59-AC8E-470507475880}" destId="{6B934957-6C6B-41B0-8ED9-9A4B0406A9E1}" srcOrd="11" destOrd="0" presId="urn:microsoft.com/office/officeart/2005/8/layout/target3"/>
    <dgm:cxn modelId="{B855AE5C-6B6D-4900-B35F-863C360D7C30}" type="presParOf" srcId="{5790CA5D-AEA5-4B59-AC8E-470507475880}" destId="{BB10CD41-15F4-4C9E-8955-57A913C9CD81}" srcOrd="12" destOrd="0" presId="urn:microsoft.com/office/officeart/2005/8/layout/target3"/>
    <dgm:cxn modelId="{365AE711-C566-4103-B456-B98120257033}" type="presParOf" srcId="{5790CA5D-AEA5-4B59-AC8E-470507475880}" destId="{80A3B474-359B-4423-BCFA-D8038648454D}" srcOrd="13" destOrd="0" presId="urn:microsoft.com/office/officeart/2005/8/layout/target3"/>
    <dgm:cxn modelId="{A9209BCA-BA8C-4621-A78E-55CA8C70348E}" type="presParOf" srcId="{5790CA5D-AEA5-4B59-AC8E-470507475880}" destId="{225FA4DB-E6B3-4256-9BE4-EB71164BECC0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4" y="0"/>
          <a:ext cx="4716011" cy="902222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rgbClr val="FF0000"/>
              </a:solidFill>
            </a:rPr>
            <a:t>If</a:t>
          </a:r>
          <a:r>
            <a:rPr lang="en-GB" sz="2000" kern="1200" dirty="0" smtClean="0"/>
            <a:t> I </a:t>
          </a:r>
          <a:r>
            <a:rPr lang="en-GB" sz="2000" kern="1200" dirty="0" smtClean="0">
              <a:solidFill>
                <a:srgbClr val="FF0000"/>
              </a:solidFill>
            </a:rPr>
            <a:t>were</a:t>
          </a:r>
          <a:r>
            <a:rPr lang="en-GB" sz="2000" kern="1200" dirty="0" smtClean="0"/>
            <a:t> rich, I </a:t>
          </a:r>
          <a:r>
            <a:rPr lang="en-GB" sz="2000" kern="1200" dirty="0" smtClean="0">
              <a:solidFill>
                <a:srgbClr val="FF0000"/>
              </a:solidFill>
            </a:rPr>
            <a:t>would</a:t>
          </a:r>
          <a:r>
            <a:rPr lang="en-GB" sz="2000" kern="1200" dirty="0" smtClean="0"/>
            <a:t> buy a new house. 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451115" y="0"/>
        <a:ext cx="3813789" cy="902222"/>
      </dsp:txXfrm>
    </dsp:sp>
    <dsp:sp modelId="{9234E300-3F46-4791-98F3-C00DE40CA5DD}">
      <dsp:nvSpPr>
        <dsp:cNvPr id="0" name=""/>
        <dsp:cNvSpPr/>
      </dsp:nvSpPr>
      <dsp:spPr>
        <a:xfrm>
          <a:off x="2" y="905081"/>
          <a:ext cx="4716011" cy="110187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If </a:t>
          </a:r>
          <a:r>
            <a:rPr lang="en-GB" sz="2000" kern="1200" noProof="0" dirty="0" smtClean="0"/>
            <a:t>you </a:t>
          </a:r>
          <a:r>
            <a:rPr lang="en-GB" sz="2000" kern="1200" noProof="0" dirty="0" smtClean="0">
              <a:solidFill>
                <a:srgbClr val="FF0000"/>
              </a:solidFill>
            </a:rPr>
            <a:t>told</a:t>
          </a:r>
          <a:r>
            <a:rPr lang="en-GB" sz="2000" kern="1200" noProof="0" dirty="0" smtClean="0"/>
            <a:t> him about it, he </a:t>
          </a:r>
          <a:r>
            <a:rPr lang="en-GB" sz="2000" kern="1200" noProof="0" dirty="0" smtClean="0">
              <a:solidFill>
                <a:srgbClr val="FF0000"/>
              </a:solidFill>
            </a:rPr>
            <a:t>wouldn't</a:t>
          </a:r>
          <a:r>
            <a:rPr lang="en-GB" sz="2000" kern="1200" noProof="0" dirty="0" smtClean="0"/>
            <a:t> forget. 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550940" y="905081"/>
        <a:ext cx="3614135" cy="1101876"/>
      </dsp:txXfrm>
    </dsp:sp>
    <dsp:sp modelId="{C5F4AC66-B6E7-489A-B36D-61C0D4C5B5A0}">
      <dsp:nvSpPr>
        <dsp:cNvPr id="0" name=""/>
        <dsp:cNvSpPr/>
      </dsp:nvSpPr>
      <dsp:spPr>
        <a:xfrm>
          <a:off x="4" y="2016329"/>
          <a:ext cx="4716011" cy="90211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If</a:t>
          </a:r>
          <a:r>
            <a:rPr lang="en-GB" sz="2000" kern="1200" noProof="0" dirty="0" smtClean="0"/>
            <a:t> he </a:t>
          </a:r>
          <a:r>
            <a:rPr lang="en-GB" sz="2000" kern="1200" noProof="0" dirty="0" smtClean="0">
              <a:solidFill>
                <a:srgbClr val="FF0000"/>
              </a:solidFill>
            </a:rPr>
            <a:t>were </a:t>
          </a:r>
          <a:r>
            <a:rPr lang="en-GB" sz="2000" kern="1200" noProof="0" dirty="0" smtClean="0"/>
            <a:t>there, he </a:t>
          </a:r>
          <a:r>
            <a:rPr lang="en-GB" sz="2000" kern="1200" noProof="0" dirty="0" smtClean="0">
              <a:solidFill>
                <a:srgbClr val="FF0000"/>
              </a:solidFill>
            </a:rPr>
            <a:t>would</a:t>
          </a:r>
          <a:r>
            <a:rPr lang="en-GB" sz="2000" kern="1200" noProof="0" dirty="0" smtClean="0"/>
            <a:t> help them. 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451062" y="2016329"/>
        <a:ext cx="3813895" cy="902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3112676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907429" cy="88868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tx1"/>
              </a:solidFill>
            </a:rPr>
            <a:t>If I were you, I would break up with Kate.</a:t>
          </a:r>
          <a:endParaRPr lang="en-GB" sz="1600" kern="1200" noProof="0" dirty="0">
            <a:solidFill>
              <a:schemeClr val="tx1"/>
            </a:solidFill>
          </a:endParaRPr>
        </a:p>
      </dsp:txBody>
      <dsp:txXfrm>
        <a:off x="43382" y="43382"/>
        <a:ext cx="3820665" cy="801916"/>
      </dsp:txXfrm>
    </dsp:sp>
    <dsp:sp modelId="{A8038A2A-BDD1-4555-92D6-E3A6F34B1742}">
      <dsp:nvSpPr>
        <dsp:cNvPr id="0" name=""/>
        <dsp:cNvSpPr/>
      </dsp:nvSpPr>
      <dsp:spPr>
        <a:xfrm>
          <a:off x="4129030" y="72008"/>
          <a:ext cx="2409664" cy="695501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rgbClr val="FF0000"/>
              </a:solidFill>
              <a:latin typeface="+mj-lt"/>
            </a:rPr>
            <a:t>If I were you…</a:t>
          </a:r>
          <a:endParaRPr lang="en-GB" sz="1800" kern="1200" noProof="0" dirty="0">
            <a:solidFill>
              <a:srgbClr val="FF0000"/>
            </a:solidFill>
            <a:latin typeface="+mj-lt"/>
          </a:endParaRPr>
        </a:p>
      </dsp:txBody>
      <dsp:txXfrm>
        <a:off x="4162982" y="105960"/>
        <a:ext cx="2341760" cy="627597"/>
      </dsp:txXfrm>
    </dsp:sp>
    <dsp:sp modelId="{BD434741-8D9A-4E80-B7AE-6646DD7C253E}">
      <dsp:nvSpPr>
        <dsp:cNvPr id="0" name=""/>
        <dsp:cNvSpPr/>
      </dsp:nvSpPr>
      <dsp:spPr>
        <a:xfrm>
          <a:off x="0" y="995518"/>
          <a:ext cx="4214198" cy="9138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Na tvém místě bych se rozešel s Katkou.</a:t>
          </a:r>
          <a:endParaRPr lang="cs-CZ" sz="1600" kern="1200" dirty="0"/>
        </a:p>
      </dsp:txBody>
      <dsp:txXfrm>
        <a:off x="44611" y="1040129"/>
        <a:ext cx="4124976" cy="824635"/>
      </dsp:txXfrm>
    </dsp:sp>
    <dsp:sp modelId="{FFC4C673-57B6-4EA4-B537-A69EE1EB61C5}">
      <dsp:nvSpPr>
        <dsp:cNvPr id="0" name=""/>
        <dsp:cNvSpPr/>
      </dsp:nvSpPr>
      <dsp:spPr>
        <a:xfrm>
          <a:off x="4345051" y="1008110"/>
          <a:ext cx="2146718" cy="695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Kdybych byl na tvém místě…</a:t>
          </a:r>
          <a:endParaRPr lang="cs-CZ" sz="1600" kern="1200" dirty="0"/>
        </a:p>
      </dsp:txBody>
      <dsp:txXfrm>
        <a:off x="4379003" y="1042062"/>
        <a:ext cx="2078814" cy="627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EA830-A435-4823-8235-07A93697D5BA}">
      <dsp:nvSpPr>
        <dsp:cNvPr id="0" name=""/>
        <dsp:cNvSpPr/>
      </dsp:nvSpPr>
      <dsp:spPr>
        <a:xfrm>
          <a:off x="-118083" y="6204"/>
          <a:ext cx="4324350" cy="43243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21172-C37F-428A-979A-ABDDA78E9626}">
      <dsp:nvSpPr>
        <dsp:cNvPr id="0" name=""/>
        <dsp:cNvSpPr/>
      </dsp:nvSpPr>
      <dsp:spPr>
        <a:xfrm>
          <a:off x="1839117" y="6204"/>
          <a:ext cx="6683052" cy="4324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noProof="0" dirty="0" smtClean="0">
              <a:solidFill>
                <a:srgbClr val="FF0000"/>
              </a:solidFill>
            </a:rPr>
            <a:t>If + past simple, would + infinitive </a:t>
          </a:r>
          <a:r>
            <a:rPr lang="en-US" sz="1800" kern="1200" noProof="0" dirty="0" smtClean="0"/>
            <a:t>(without to)</a:t>
          </a:r>
          <a:endParaRPr lang="en-US" sz="1800" kern="1200" noProof="0" dirty="0"/>
        </a:p>
      </dsp:txBody>
      <dsp:txXfrm>
        <a:off x="1839117" y="6204"/>
        <a:ext cx="3341526" cy="1297307"/>
      </dsp:txXfrm>
    </dsp:sp>
    <dsp:sp modelId="{EF5F01AA-D408-4936-9FA5-52EA482D3954}">
      <dsp:nvSpPr>
        <dsp:cNvPr id="0" name=""/>
        <dsp:cNvSpPr/>
      </dsp:nvSpPr>
      <dsp:spPr>
        <a:xfrm>
          <a:off x="638679" y="1303512"/>
          <a:ext cx="2810824" cy="281082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9EB7E-F181-4536-A606-89E7103E55EC}">
      <dsp:nvSpPr>
        <dsp:cNvPr id="0" name=""/>
        <dsp:cNvSpPr/>
      </dsp:nvSpPr>
      <dsp:spPr>
        <a:xfrm>
          <a:off x="2044091" y="1428369"/>
          <a:ext cx="6273105" cy="2561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noProof="0" dirty="0" smtClean="0"/>
            <a:t>Use: imaginary situation, unreal in the present or future, also used to give advice.</a:t>
          </a:r>
          <a:endParaRPr lang="en-US" sz="1900" kern="1200" noProof="0" dirty="0"/>
        </a:p>
      </dsp:txBody>
      <dsp:txXfrm>
        <a:off x="2044091" y="1428369"/>
        <a:ext cx="3136552" cy="1182051"/>
      </dsp:txXfrm>
    </dsp:sp>
    <dsp:sp modelId="{54D37591-EB37-4808-83B2-E7CE3E08937A}">
      <dsp:nvSpPr>
        <dsp:cNvPr id="0" name=""/>
        <dsp:cNvSpPr/>
      </dsp:nvSpPr>
      <dsp:spPr>
        <a:xfrm>
          <a:off x="1395439" y="2600815"/>
          <a:ext cx="1297303" cy="12973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371B2-D0C9-46BF-8F2C-4CBBACCE401F}">
      <dsp:nvSpPr>
        <dsp:cNvPr id="0" name=""/>
        <dsp:cNvSpPr/>
      </dsp:nvSpPr>
      <dsp:spPr>
        <a:xfrm>
          <a:off x="2044091" y="2600815"/>
          <a:ext cx="6273105" cy="12973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noProof="0" dirty="0" smtClean="0"/>
            <a:t>Note:</a:t>
          </a:r>
          <a:r>
            <a:rPr lang="en-GB" sz="1900" kern="1200" baseline="0" noProof="0" dirty="0" smtClean="0"/>
            <a:t>  If  </a:t>
          </a:r>
          <a:r>
            <a:rPr lang="en-GB" sz="1900" kern="1200" baseline="0" noProof="0" dirty="0" smtClean="0">
              <a:solidFill>
                <a:srgbClr val="FF0000"/>
              </a:solidFill>
            </a:rPr>
            <a:t>I</a:t>
          </a:r>
          <a:r>
            <a:rPr lang="en-GB" sz="1900" kern="1200" baseline="0" noProof="0" dirty="0" smtClean="0"/>
            <a:t>  (he, she, it) </a:t>
          </a:r>
          <a:r>
            <a:rPr lang="en-GB" sz="1900" kern="1200" baseline="0" noProof="0" dirty="0" smtClean="0">
              <a:solidFill>
                <a:srgbClr val="FF0000"/>
              </a:solidFill>
            </a:rPr>
            <a:t>were</a:t>
          </a:r>
          <a:endParaRPr lang="en-GB" sz="1900" kern="1200" noProof="0" dirty="0">
            <a:solidFill>
              <a:srgbClr val="FF0000"/>
            </a:solidFill>
          </a:endParaRPr>
        </a:p>
      </dsp:txBody>
      <dsp:txXfrm>
        <a:off x="2044091" y="2600815"/>
        <a:ext cx="3136552" cy="1297303"/>
      </dsp:txXfrm>
    </dsp:sp>
    <dsp:sp modelId="{F85342EE-4B3A-4C3A-A462-516570FE48DD}">
      <dsp:nvSpPr>
        <dsp:cNvPr id="0" name=""/>
        <dsp:cNvSpPr/>
      </dsp:nvSpPr>
      <dsp:spPr>
        <a:xfrm>
          <a:off x="4944477" y="-6204"/>
          <a:ext cx="3608885" cy="1322125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dirty="0" smtClean="0"/>
            <a:t>If  you were a millionaire, you would travel around the world. </a:t>
          </a:r>
          <a:endParaRPr lang="cs-CZ" sz="1800" kern="1200" dirty="0"/>
        </a:p>
      </dsp:txBody>
      <dsp:txXfrm>
        <a:off x="4944477" y="-6204"/>
        <a:ext cx="3608885" cy="1322125"/>
      </dsp:txXfrm>
    </dsp:sp>
    <dsp:sp modelId="{BB10CD41-15F4-4C9E-8955-57A913C9CD81}">
      <dsp:nvSpPr>
        <dsp:cNvPr id="0" name=""/>
        <dsp:cNvSpPr/>
      </dsp:nvSpPr>
      <dsp:spPr>
        <a:xfrm>
          <a:off x="5180644" y="1303512"/>
          <a:ext cx="3136552" cy="1297303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285750" lvl="1" indent="-285750" algn="l" defTabSz="2755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200" kern="1200" dirty="0"/>
        </a:p>
      </dsp:txBody>
      <dsp:txXfrm>
        <a:off x="5180644" y="1303512"/>
        <a:ext cx="3136552" cy="1297303"/>
      </dsp:txXfrm>
    </dsp:sp>
    <dsp:sp modelId="{225FA4DB-E6B3-4256-9BE4-EB71164BECC0}">
      <dsp:nvSpPr>
        <dsp:cNvPr id="0" name=""/>
        <dsp:cNvSpPr/>
      </dsp:nvSpPr>
      <dsp:spPr>
        <a:xfrm>
          <a:off x="4968550" y="2600815"/>
          <a:ext cx="3560739" cy="1297303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i="1" kern="1200" noProof="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dirty="0" smtClean="0"/>
            <a:t>If  I were you, I would break up with Jane.  </a:t>
          </a:r>
          <a:endParaRPr lang="en-GB" sz="1900" i="1" kern="1200" noProof="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dirty="0" smtClean="0"/>
            <a:t>If it were summer, I would lie on the beach.</a:t>
          </a:r>
          <a:endParaRPr lang="en-GB" sz="1900" i="1" kern="1200" noProof="0" dirty="0"/>
        </a:p>
      </dsp:txBody>
      <dsp:txXfrm>
        <a:off x="4968550" y="2600815"/>
        <a:ext cx="3560739" cy="1297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301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%C3%BDhra&amp;ex=1" TargetMode="External"/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ps%C3%A1t&amp;ex=1&amp;origin=FX010132103" TargetMode="External"/><Relationship Id="rId4" Type="http://schemas.openxmlformats.org/officeDocument/2006/relationships/hyperlink" Target="http://office.microsoft.com/cs-cz/images/results.aspx?qu=kniha&amp;ex=1&amp;origin=FX010132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</a:t>
            </a:r>
            <a:r>
              <a:rPr lang="cs-CZ" sz="2000" smtClean="0">
                <a:latin typeface="Bookman Old Style" pitchFamily="18" charset="0"/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Bookman Old Style" pitchFamily="18" charset="0"/>
              </a:rPr>
              <a:t>VY_32_INOVACE_3C_03_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Conditionals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 – type 2</a:t>
            </a:r>
            <a:endParaRPr lang="en-GB" sz="28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6. a 9.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 a tabulek učitel objasní žákům tvorbu </a:t>
            </a:r>
            <a:r>
              <a:rPr lang="en-GB" sz="2000" dirty="0" smtClean="0">
                <a:latin typeface="Bookman Old Style" pitchFamily="18" charset="0"/>
              </a:rPr>
              <a:t>Conditionals</a:t>
            </a:r>
            <a:r>
              <a:rPr lang="cs-CZ" sz="2000" dirty="0" smtClean="0">
                <a:latin typeface="Bookman Old Style" pitchFamily="18" charset="0"/>
              </a:rPr>
              <a:t> – type 2.    Struktura   kladné věty, záporné věty.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vět </a:t>
            </a:r>
            <a:r>
              <a:rPr lang="en-GB" sz="2000" dirty="0" smtClean="0">
                <a:latin typeface="Bookman Old Style" pitchFamily="18" charset="0"/>
              </a:rPr>
              <a:t>If – would </a:t>
            </a:r>
            <a:r>
              <a:rPr lang="cs-CZ" sz="2000" dirty="0" smtClean="0">
                <a:latin typeface="Bookman Old Style" pitchFamily="18" charset="0"/>
              </a:rPr>
              <a:t>- překlad. Kontrola správnosti.</a:t>
            </a:r>
          </a:p>
          <a:p>
            <a:r>
              <a:rPr lang="cs-CZ" sz="2000" dirty="0" smtClean="0">
                <a:latin typeface="Bookman Old Style" pitchFamily="18" charset="0"/>
              </a:rPr>
              <a:t>3) Písemné procvičení struktury vět, kontrola na dalším listu.</a:t>
            </a:r>
          </a:p>
          <a:p>
            <a:r>
              <a:rPr lang="cs-CZ" sz="2000" dirty="0" smtClean="0">
                <a:latin typeface="Bookman Old Style" pitchFamily="18" charset="0"/>
              </a:rPr>
              <a:t>4) Dialogy, konverzace ve dvojicích dle předlohy. Použití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I</a:t>
            </a:r>
            <a:r>
              <a:rPr lang="en-GB" sz="2000" dirty="0" smtClean="0">
                <a:latin typeface="Bookman Old Style" pitchFamily="18" charset="0"/>
              </a:rPr>
              <a:t>f</a:t>
            </a:r>
            <a:r>
              <a:rPr lang="cs-CZ" sz="2000" dirty="0" smtClean="0">
                <a:latin typeface="Bookman Old Style" pitchFamily="18" charset="0"/>
              </a:rPr>
              <a:t>  I </a:t>
            </a:r>
            <a:r>
              <a:rPr lang="en-GB" sz="2000" dirty="0" smtClean="0">
                <a:latin typeface="Bookman Old Style" pitchFamily="18" charset="0"/>
              </a:rPr>
              <a:t>were you,  – would/ wouldn´t </a:t>
            </a:r>
            <a:r>
              <a:rPr lang="cs-CZ" sz="2000" dirty="0" smtClean="0">
                <a:latin typeface="Bookman Old Style" pitchFamily="18" charset="0"/>
              </a:rPr>
              <a:t>ap.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Conditionals –</a:t>
            </a:r>
            <a:r>
              <a:rPr lang="cs-CZ" sz="2000" dirty="0" smtClean="0">
                <a:latin typeface="Bookman Old Style" pitchFamily="18" charset="0"/>
              </a:rPr>
              <a:t> type 2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291264" cy="70182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CONDITIONALS -  type 2</a:t>
            </a:r>
            <a:endParaRPr lang="cs-CZ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0" y="1700808"/>
          <a:ext cx="4716016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916832"/>
            <a:ext cx="4392488" cy="2664296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  <a:defRPr/>
            </a:pPr>
            <a:r>
              <a:rPr lang="cs-CZ" i="1" dirty="0" smtClean="0"/>
              <a:t>Kdybych byl bohatý, koupil bych si nový dům.</a:t>
            </a:r>
            <a:r>
              <a:rPr lang="cs-CZ" dirty="0" smtClean="0"/>
              <a:t> </a:t>
            </a:r>
            <a:endParaRPr lang="cs-CZ" sz="2000" dirty="0" smtClean="0">
              <a:latin typeface="+mj-lt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>
              <a:lnSpc>
                <a:spcPct val="120000"/>
              </a:lnSpc>
              <a:buNone/>
              <a:defRPr/>
            </a:pPr>
            <a:r>
              <a:rPr lang="cs-CZ" i="1" dirty="0" smtClean="0"/>
              <a:t>Kdybys mu o tom řekl, nezapomněl by.</a:t>
            </a:r>
            <a:r>
              <a:rPr lang="cs-CZ" dirty="0" smtClean="0"/>
              <a:t> </a:t>
            </a:r>
          </a:p>
          <a:p>
            <a:pPr>
              <a:lnSpc>
                <a:spcPct val="120000"/>
              </a:lnSpc>
              <a:buNone/>
              <a:defRPr/>
            </a:pPr>
            <a:endParaRPr lang="cs-CZ" dirty="0" smtClean="0"/>
          </a:p>
          <a:p>
            <a:pPr>
              <a:lnSpc>
                <a:spcPct val="120000"/>
              </a:lnSpc>
              <a:buNone/>
              <a:defRPr/>
            </a:pPr>
            <a:r>
              <a:rPr lang="cs-CZ" i="1" dirty="0" smtClean="0"/>
              <a:t>Kdyby tam byl, pomohl by jim.</a:t>
            </a:r>
            <a:r>
              <a:rPr lang="cs-CZ" dirty="0" smtClean="0"/>
              <a:t> </a:t>
            </a:r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95936" y="5445224"/>
            <a:ext cx="216024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ousměrná svislá šipka 12"/>
          <p:cNvSpPr/>
          <p:nvPr/>
        </p:nvSpPr>
        <p:spPr>
          <a:xfrm>
            <a:off x="7596336" y="5373216"/>
            <a:ext cx="144016" cy="360040"/>
          </a:xfrm>
          <a:prstGeom prst="upDownArrow">
            <a:avLst/>
          </a:prstGeom>
          <a:solidFill>
            <a:srgbClr val="A4C4A6"/>
          </a:solidFill>
          <a:ln>
            <a:solidFill>
              <a:srgbClr val="84AA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36296" y="188640"/>
            <a:ext cx="1512168" cy="1663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http://www.malypomocnik.cz/inshop/files/201110553/d%C5%AFm%20sn%C5%AF2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1520" y="4653136"/>
            <a:ext cx="2126818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CONDITIONALS -  type 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2132856"/>
          <a:ext cx="843528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3212976"/>
            <a:ext cx="266429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19256" cy="845840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latin typeface="Bookman Old Style" pitchFamily="18" charset="0"/>
              </a:rPr>
              <a:t>CONDITIONALS -  type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5089752"/>
          </a:xfrm>
        </p:spPr>
        <p:txBody>
          <a:bodyPr>
            <a:normAutofit lnSpcReduction="10000"/>
          </a:bodyPr>
          <a:lstStyle/>
          <a:p>
            <a:r>
              <a:rPr lang="cs-CZ" sz="1800" i="1" dirty="0" smtClean="0"/>
              <a:t>Přeložte: Kdyby byl milionářem, nechodil by do práce.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he ________ a millionaire, he ________________ ____ to work.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Kdybychom se tam přestěhovali, potřebovali bychom auto.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we __________ there, we __________ ________ a car.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Kdybych šel na ten večírek, seznámil bych se tam s ní.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I ________ to the party, I __________ ________ her there.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 bylo léto, ležel bych teď na pláži.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it ________ summer, I __________ ______ on the beach.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 sis uklidil svůj pokoj, objevil bys spoustu věcí.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you ____________ ____ your room, you __________ ________ lots of things.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Kdybys mi ukázal mapu, našel bych cestu.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you ____________ me the map, I __________ ________ the way.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Kdybys mi pomohl, dokončil bych tu práci včas.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____ you ____________ me, I __________ ____________ the work in time. </a:t>
            </a:r>
          </a:p>
          <a:p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91264" cy="701824"/>
          </a:xfrm>
        </p:spPr>
        <p:txBody>
          <a:bodyPr/>
          <a:lstStyle/>
          <a:p>
            <a:pPr algn="ctr"/>
            <a:r>
              <a:rPr lang="cs-CZ" dirty="0" smtClean="0">
                <a:latin typeface="Bookman Old Style" pitchFamily="18" charset="0"/>
              </a:rPr>
              <a:t>CONDITIONALS -  type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59688" cy="5043189"/>
          </a:xfrm>
        </p:spPr>
        <p:txBody>
          <a:bodyPr/>
          <a:lstStyle/>
          <a:p>
            <a:r>
              <a:rPr lang="cs-CZ" sz="1800" dirty="0" smtClean="0">
                <a:solidFill>
                  <a:srgbClr val="0000CC"/>
                </a:solidFill>
                <a:latin typeface="Bookman Old Style" pitchFamily="18" charset="0"/>
              </a:rPr>
              <a:t>                   </a:t>
            </a:r>
            <a:r>
              <a:rPr lang="en-GB" sz="1800" dirty="0" smtClean="0">
                <a:solidFill>
                  <a:srgbClr val="0000CC"/>
                </a:solidFill>
                <a:latin typeface="Bookman Old Style" pitchFamily="18" charset="0"/>
              </a:rPr>
              <a:t>Check your sentences: </a:t>
            </a:r>
            <a:endParaRPr lang="cs-CZ" sz="1800" dirty="0" smtClean="0">
              <a:solidFill>
                <a:srgbClr val="0000CC"/>
              </a:solidFill>
              <a:latin typeface="Bookman Old Style" pitchFamily="18" charset="0"/>
            </a:endParaRPr>
          </a:p>
          <a:p>
            <a:r>
              <a:rPr lang="cs-CZ" sz="1800" i="1" dirty="0" smtClean="0"/>
              <a:t>Přeložte: Kdyby byl milionářem, nechodil by do práce.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he were a millionaire, he wouldn't go to work.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Kdybychom se tam přestěhovali, potřebovali bychom auto.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we moved there, we would need a car.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Kdybych šel na ten večírek, seznámil bych se tam s ní.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I went to the party, I would meet her there.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 bylo léto, ležel bych teď na pláži.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it were summer, I would lie on the beach.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 sis uklidil svůj pokoj, objevil bys spoustu věcí.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you tidied up your room, you would find lots of things.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Kdybys mi ukázal mapu, našel bych cestu.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you showed me the map, I would find the way. </a:t>
            </a:r>
            <a:endParaRPr lang="en-US" sz="1800" i="1" dirty="0" smtClean="0">
              <a:solidFill>
                <a:srgbClr val="FF0000"/>
              </a:solidFill>
            </a:endParaRPr>
          </a:p>
          <a:p>
            <a:r>
              <a:rPr lang="cs-CZ" sz="1800" i="1" dirty="0" smtClean="0"/>
              <a:t>Přeložte: Kdybys mi pomohl, dokončil bych tu práci včas. </a:t>
            </a:r>
          </a:p>
          <a:p>
            <a:r>
              <a:rPr lang="en-US" sz="1800" dirty="0" smtClean="0">
                <a:solidFill>
                  <a:srgbClr val="FF0000"/>
                </a:solidFill>
              </a:rPr>
              <a:t>If you helped me, I would finish the work in time. </a:t>
            </a:r>
          </a:p>
          <a:p>
            <a:endParaRPr lang="cs-CZ" sz="1800" dirty="0" smtClean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136904" cy="72008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        </a:t>
            </a:r>
            <a:r>
              <a:rPr lang="en-GB" sz="2000" dirty="0" smtClean="0">
                <a:solidFill>
                  <a:srgbClr val="FF0000"/>
                </a:solidFill>
              </a:rPr>
              <a:t>call the police     see a doctor    take a holiday</a:t>
            </a:r>
            <a:r>
              <a:rPr lang="cs-CZ" sz="2000" dirty="0" smtClean="0">
                <a:solidFill>
                  <a:srgbClr val="FF0000"/>
                </a:solidFill>
              </a:rPr>
              <a:t>     </a:t>
            </a:r>
            <a:r>
              <a:rPr lang="en-GB" sz="2000" dirty="0" smtClean="0">
                <a:solidFill>
                  <a:srgbClr val="FF0000"/>
                </a:solidFill>
              </a:rPr>
              <a:t>not sell it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Peter </a:t>
            </a:r>
            <a:r>
              <a:rPr lang="en-GB" dirty="0" smtClean="0"/>
              <a:t> feel ill. </a:t>
            </a:r>
            <a:r>
              <a:rPr lang="en-GB" i="1" dirty="0" smtClean="0">
                <a:solidFill>
                  <a:srgbClr val="0070C0"/>
                </a:solidFill>
              </a:rPr>
              <a:t>If I were you, I would </a:t>
            </a:r>
            <a:r>
              <a:rPr lang="cs-CZ" dirty="0" smtClean="0"/>
              <a:t>……………………………………………</a:t>
            </a:r>
            <a:endParaRPr lang="en-GB" dirty="0" smtClean="0"/>
          </a:p>
          <a:p>
            <a:endParaRPr lang="en-GB" sz="2000" dirty="0" smtClean="0"/>
          </a:p>
          <a:p>
            <a:r>
              <a:rPr lang="en-GB" dirty="0" smtClean="0"/>
              <a:t>You´re really tired.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en-GB" dirty="0" smtClean="0"/>
              <a:t>If………………………………………</a:t>
            </a:r>
          </a:p>
          <a:p>
            <a:endParaRPr lang="en-GB" dirty="0" smtClean="0"/>
          </a:p>
          <a:p>
            <a:r>
              <a:rPr lang="en-GB" sz="2000" dirty="0" smtClean="0"/>
              <a:t>Somebody has stolen </a:t>
            </a:r>
            <a:r>
              <a:rPr lang="cs-CZ" sz="2000" dirty="0" err="1" smtClean="0"/>
              <a:t>your</a:t>
            </a:r>
            <a:r>
              <a:rPr lang="en-GB" sz="2000" dirty="0" smtClean="0"/>
              <a:t> car.  If ………………………………………..</a:t>
            </a:r>
          </a:p>
          <a:p>
            <a:endParaRPr lang="en-GB" dirty="0" smtClean="0"/>
          </a:p>
          <a:p>
            <a:r>
              <a:rPr lang="en-GB" sz="2000" dirty="0" smtClean="0"/>
              <a:t>John wants to buy </a:t>
            </a:r>
            <a:r>
              <a:rPr lang="cs-CZ" sz="2000" dirty="0" err="1" smtClean="0"/>
              <a:t>your</a:t>
            </a:r>
            <a:r>
              <a:rPr lang="en-GB" sz="2000" dirty="0" smtClean="0"/>
              <a:t> motorbike.  I…………………………………………</a:t>
            </a:r>
            <a:endParaRPr lang="en-GB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548680"/>
            <a:ext cx="8568952" cy="648072"/>
          </a:xfrm>
        </p:spPr>
        <p:txBody>
          <a:bodyPr>
            <a:normAutofit/>
          </a:bodyPr>
          <a:lstStyle/>
          <a:p>
            <a:r>
              <a:rPr lang="en-GB" dirty="0" smtClean="0"/>
              <a:t>Write sentences with </a:t>
            </a:r>
            <a:r>
              <a:rPr lang="cs-CZ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If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I were you</a:t>
            </a:r>
            <a:r>
              <a:rPr lang="en-GB" dirty="0" smtClean="0"/>
              <a:t>, using the expressions in the box.</a:t>
            </a:r>
          </a:p>
          <a:p>
            <a:endParaRPr lang="en-GB" sz="2000" dirty="0"/>
          </a:p>
        </p:txBody>
      </p:sp>
      <p:sp>
        <p:nvSpPr>
          <p:cNvPr id="5" name="Svislý svitek 4"/>
          <p:cNvSpPr/>
          <p:nvPr/>
        </p:nvSpPr>
        <p:spPr>
          <a:xfrm>
            <a:off x="4932040" y="2204864"/>
            <a:ext cx="3708920" cy="4320480"/>
          </a:xfrm>
          <a:prstGeom prst="vertic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http://www.zssnpspv.edu.sk/images/chlapec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068960"/>
            <a:ext cx="1877541" cy="259228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95536" y="1268760"/>
            <a:ext cx="8136904" cy="792088"/>
          </a:xfrm>
          <a:prstGeom prst="rect">
            <a:avLst/>
          </a:prstGeom>
          <a:noFill/>
          <a:ln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ový popisek 4"/>
          <p:cNvSpPr/>
          <p:nvPr/>
        </p:nvSpPr>
        <p:spPr>
          <a:xfrm>
            <a:off x="827584" y="2132856"/>
            <a:ext cx="3096344" cy="864096"/>
          </a:xfrm>
          <a:prstGeom prst="wedgeRoundRectCallout">
            <a:avLst>
              <a:gd name="adj1" fmla="val -64315"/>
              <a:gd name="adj2" fmla="val 8630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If  I were you,  I´d  call the police.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5004048" y="2564904"/>
            <a:ext cx="3528392" cy="1080120"/>
          </a:xfrm>
          <a:prstGeom prst="wedgeRoundRectCallout">
            <a:avLst>
              <a:gd name="adj1" fmla="val 56913"/>
              <a:gd name="adj2" fmla="val 8081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I  wouldn´t  sell  it, if I were you.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 rot="20656520">
            <a:off x="4868309" y="4649760"/>
            <a:ext cx="3419872" cy="1080120"/>
          </a:xfrm>
          <a:prstGeom prst="cloudCallout">
            <a:avLst>
              <a:gd name="adj1" fmla="val 37238"/>
              <a:gd name="adj2" fmla="val 11937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If  I  were you,  I´d  take a holiday.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 rot="1616938">
            <a:off x="489846" y="4800068"/>
            <a:ext cx="3672408" cy="1296144"/>
          </a:xfrm>
          <a:prstGeom prst="cloudCallout">
            <a:avLst>
              <a:gd name="adj1" fmla="val -44052"/>
              <a:gd name="adj2" fmla="val 8045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If 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en-GB" i="1" dirty="0" smtClean="0">
                <a:solidFill>
                  <a:srgbClr val="FF0000"/>
                </a:solidFill>
              </a:rPr>
              <a:t>I were you, I would  see a doctor.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692696"/>
            <a:ext cx="1786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chemeClr val="accent2">
                    <a:lumMod val="50000"/>
                  </a:schemeClr>
                </a:solidFill>
              </a:rPr>
              <a:t>Dialogues</a:t>
            </a:r>
            <a:endParaRPr lang="en-GB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980728"/>
            <a:ext cx="5004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rgbClr val="002060"/>
                </a:solidFill>
              </a:rPr>
              <a:t>start a business     </a:t>
            </a:r>
            <a:r>
              <a:rPr lang="cs-CZ" i="1" dirty="0" smtClean="0">
                <a:solidFill>
                  <a:srgbClr val="002060"/>
                </a:solidFill>
              </a:rPr>
              <a:t>  </a:t>
            </a:r>
            <a:r>
              <a:rPr lang="en-GB" i="1" dirty="0" smtClean="0">
                <a:solidFill>
                  <a:srgbClr val="002060"/>
                </a:solidFill>
              </a:rPr>
              <a:t>put the money in the bank</a:t>
            </a:r>
          </a:p>
          <a:p>
            <a:endParaRPr lang="en-GB" i="1" dirty="0" smtClean="0">
              <a:solidFill>
                <a:srgbClr val="002060"/>
              </a:solidFill>
            </a:endParaRPr>
          </a:p>
          <a:p>
            <a:r>
              <a:rPr lang="en-GB" i="1" dirty="0" smtClean="0">
                <a:solidFill>
                  <a:srgbClr val="002060"/>
                </a:solidFill>
              </a:rPr>
              <a:t>buy a new bicycle    travel round the world</a:t>
            </a:r>
            <a:endParaRPr lang="en-GB" i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944" y="908720"/>
            <a:ext cx="4896544" cy="129614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http://www.vectorstock.com/i/composite/69,39/dialog-bubbles-vector-4569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212976"/>
            <a:ext cx="1944216" cy="204654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>
            <a:normAutofit fontScale="70000" lnSpcReduction="20000"/>
          </a:bodyPr>
          <a:lstStyle/>
          <a:p>
            <a:endParaRPr lang="cs-CZ" sz="1400" noProof="1" smtClean="0">
              <a:latin typeface="Georgia" pitchFamily="18" charset="0"/>
              <a:hlinkClick r:id="rId2"/>
            </a:endParaRPr>
          </a:p>
          <a:p>
            <a:pPr>
              <a:buNone/>
            </a:pP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3"/>
              </a:rPr>
              <a:t>http://office.microsoft.com/cs-cz/images/results.aspx?qu=v%C3%BDhra&amp;ex=1#ai:MC900439847|</a:t>
            </a: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4"/>
              </a:rPr>
              <a:t>http://office.microsoft.com/cs-cz/images/results.aspx?qu=kniha&amp;ex=1&amp;origin=FX010132103#ai:MC900440424|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http://office.microsoft.com/cs-cz/images/results.aspx?qu=poslouchat&amp;ex=1#ai:MC900439849|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5"/>
              </a:rPr>
              <a:t>http://office.microsoft.com/cs-cz/images/results.aspx?qu=ps%C3%A1t&amp;ex=1&amp;origin=FX010132103#ai:MC900441908|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5"/>
              </a:rPr>
              <a:t>http://office.microsoft.com/cs-cz/images/results.aspx?qu=ps%C3%A1t&amp;ex=1&amp;origin=FX010132103#ai:MP900409594|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%C5%A1kola&amp;biw=1280&amp;bih=534&amp;tbm=isch&amp;tbnid=TcgooRkSOslHsM:&amp;imgrefurl=http://www.heureka-cz.eu/index_8bbd183ca9dab12fa3c36dd31d3da3d5.html&amp;docid=I3bsHKrae-gfWM&amp;imgurl=http://www.heureka-cz.eu/files/Image/maskot%252520ESF.jpg&amp;w=340&amp;h=374&amp;ei=ZxOEUb-1Os7Y4QSAh4DoCw&amp;zoom=1&amp;iact=rc&amp;dur=156&amp;page=1&amp;tbnh=142&amp;tbnw=142&amp;start=0&amp;ndsp=20&amp;ved=1t:429,r:17,s:0,i:212&amp;tx=83&amp;ty=100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d%C5%AFm+sn%C5%AF&amp;start=154&amp;biw=1280&amp;bih=534&amp;tbm=isch&amp;tbnid=Phl13WRJm3e1-M:&amp;imgrefurl=http://www.malypomocnik.cz/dum-snu-stavebnice-banbao-%5B201110553%5D&amp;docid=-C9MHK4S_dTm9M&amp;imgurl=http://www.malypomocnik.cz/inshop/files/201110553/d%2525C5%2525AFm%252520sn%2525C5%2525AF2.jpg&amp;w=500&amp;h=474&amp;ei=CxiEUe-XIYmZtAaClYDQDw&amp;zoom=1&amp;iact=hc&amp;vpx=216&amp;vpy=2&amp;dur=94&amp;hovh=219&amp;hovw=231&amp;tx=149&amp;ty=126&amp;page=8&amp;tbnh=144&amp;tbnw=152&amp;ndsp=24&amp;ved=1t:429,r:67,s:100,i:205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dialog&amp;start=119&amp;biw=1280&amp;bih=534&amp;tbm=isch&amp;tbnid=9CcpvPr-76LJxM:&amp;imgrefurl=http://www.vectorstock.com/royalty-free-vector/dialog-bubbles-vector-456939&amp;docid=sWPT1UvdZmFOCM&amp;imgurl=http://www.vectorstock.com/i/composite/69,39/dialog-bubbles-vector-456939.jpg&amp;w=380&amp;h=400&amp;ei=Ky-EUbipNMXltQbBsIGYBA&amp;zoom=1&amp;iact=rc&amp;dur=328&amp;page=6&amp;tbnh=140&amp;tbnw=133&amp;ndsp=26&amp;ved=1t:429,r:32,s:100,i:100&amp;tx=97&amp;ty=65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%C5%A1kola&amp;biw=1280&amp;bih=534&amp;tbm=isch&amp;tbnid=n2WgGDmuz1fIhM:&amp;imgrefurl=http://www.zssnpspv.edu.sk/o-skole.html&amp;docid=IQMslDtjafJeBM&amp;imgurl=http://www.zssnpspv.edu.sk/images/chlapec2.gif&amp;w=490&amp;h=675&amp;ei=ZxOEUb-1Os7Y4QSAh4DoCw&amp;zoom=1&amp;iact=hc&amp;vpx=882&amp;vpy=152&amp;dur=969&amp;hovh=264&amp;hovw=191&amp;tx=121&amp;ty=183&amp;page=4&amp;tbnh=136&amp;tbnw=99&amp;start=67&amp;ndsp=26&amp;ved=1t:429,r:71,s:0,i:380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zem%C4%9Bkoule&amp;biw=1280&amp;bih=534&amp;tbm=isch&amp;tbnid=ZizI5UGjiHRmHM:&amp;imgrefurl=http://cz.123rf.com/photo_12800378_letadlo-a-kufry-s-zema-koule-na-pozada.html&amp;docid=B1TMx7EHD4x0GM&amp;imgurl=http://us.123rf.com/400wm/400/400/3ddock/3ddock1203/3ddock120300238/12800378-letadlo-a-kufry-s-zema-koule-na-pozada.jpg&amp;w=1200&amp;h=1200&amp;ei=r1J5Ud2_DIOrOtfAgZgF&amp;zoom=1&amp;iact=hc&amp;vpx=535&amp;vpy=84&amp;dur=3250&amp;hovh=225&amp;hovw=225&amp;tx=151&amp;ty=101&amp;page=4&amp;tbnh=131&amp;tbnw=122&amp;start=68&amp;ndsp=28&amp;ved=1t:429,r:71,s:0,i:342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Spark, Virginia Evans_Jenny Dooley, Teacher´s book, Express Publishing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Let´s study Grammar, Krajewska Milada, Infoa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Terasoft,  TC Angličtina 4, PC program  2003</a:t>
            </a: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1455</TotalTime>
  <Words>600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    </vt:lpstr>
      <vt:lpstr>ANOTACE:</vt:lpstr>
      <vt:lpstr>  CONDITIONALS -  type 2</vt:lpstr>
      <vt:lpstr>CONDITIONALS -  type 2</vt:lpstr>
      <vt:lpstr> CONDITIONALS -  type 2</vt:lpstr>
      <vt:lpstr>CONDITIONALS -  type 2</vt:lpstr>
      <vt:lpstr>          call the police     see a doctor    take a holiday     not sell it</vt:lpstr>
      <vt:lpstr>Prezentace aplikace PowerPoint</vt:lpstr>
      <vt:lpstr>  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304</cp:revision>
  <dcterms:created xsi:type="dcterms:W3CDTF">2011-11-23T00:30:20Z</dcterms:created>
  <dcterms:modified xsi:type="dcterms:W3CDTF">2013-06-04T07:03:23Z</dcterms:modified>
</cp:coreProperties>
</file>