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9" r:id="rId1"/>
  </p:sldMasterIdLst>
  <p:notesMasterIdLst>
    <p:notesMasterId r:id="rId10"/>
  </p:notesMasterIdLst>
  <p:sldIdLst>
    <p:sldId id="259" r:id="rId2"/>
    <p:sldId id="271" r:id="rId3"/>
    <p:sldId id="278" r:id="rId4"/>
    <p:sldId id="285" r:id="rId5"/>
    <p:sldId id="279" r:id="rId6"/>
    <p:sldId id="282" r:id="rId7"/>
    <p:sldId id="275" r:id="rId8"/>
    <p:sldId id="269" r:id="rId9"/>
  </p:sldIdLst>
  <p:sldSz cx="9144000" cy="6858000" type="screen4x3"/>
  <p:notesSz cx="6791325" cy="99187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60093"/>
    <a:srgbClr val="0000CC"/>
    <a:srgbClr val="84AA87"/>
    <a:srgbClr val="A4C4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BD4BD85-5120-4BE3-AD7C-DF2BEE17CE89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324521E-6633-4D90-9B9B-D5C3C8642C7C}">
      <dgm:prSet phldrT="[Text]" custT="1"/>
      <dgm:spPr/>
      <dgm:t>
        <a:bodyPr/>
        <a:lstStyle/>
        <a:p>
          <a:r>
            <a:rPr lang="en-GB" sz="2800" noProof="0" dirty="0" smtClean="0">
              <a:solidFill>
                <a:srgbClr val="D60093"/>
              </a:solidFill>
            </a:rPr>
            <a:t>What would you do </a:t>
          </a:r>
          <a:r>
            <a:rPr lang="en-GB" sz="2800" i="0" noProof="0" dirty="0" smtClean="0">
              <a:solidFill>
                <a:schemeClr val="tx2">
                  <a:lumMod val="75000"/>
                </a:schemeClr>
              </a:solidFill>
            </a:rPr>
            <a:t>if you were in my situation?</a:t>
          </a:r>
          <a:endParaRPr lang="en-GB" sz="2800" i="0" noProof="0" dirty="0">
            <a:solidFill>
              <a:schemeClr val="tx2">
                <a:lumMod val="75000"/>
              </a:schemeClr>
            </a:solidFill>
          </a:endParaRPr>
        </a:p>
      </dgm:t>
    </dgm:pt>
    <dgm:pt modelId="{8AFC760F-719E-4DC0-9EAF-EDE13ECBA886}" type="parTrans" cxnId="{3667C570-F37A-4E1D-A50E-2F605AC16F45}">
      <dgm:prSet/>
      <dgm:spPr/>
      <dgm:t>
        <a:bodyPr/>
        <a:lstStyle/>
        <a:p>
          <a:endParaRPr lang="cs-CZ"/>
        </a:p>
      </dgm:t>
    </dgm:pt>
    <dgm:pt modelId="{4724F238-30A7-49E3-8E3B-322342C00CF9}" type="sibTrans" cxnId="{3667C570-F37A-4E1D-A50E-2F605AC16F45}">
      <dgm:prSet/>
      <dgm:spPr/>
      <dgm:t>
        <a:bodyPr/>
        <a:lstStyle/>
        <a:p>
          <a:endParaRPr lang="cs-CZ"/>
        </a:p>
      </dgm:t>
    </dgm:pt>
    <dgm:pt modelId="{9D0181DF-BF0D-45FC-B530-F55B037AE692}">
      <dgm:prSet phldrT="[Text]" custT="1"/>
      <dgm:spPr/>
      <dgm:t>
        <a:bodyPr/>
        <a:lstStyle/>
        <a:p>
          <a:endParaRPr lang="en-GB" sz="1800" noProof="0" dirty="0"/>
        </a:p>
      </dgm:t>
    </dgm:pt>
    <dgm:pt modelId="{996523A0-1876-4BFD-BCAB-1AD90BF025F7}" type="parTrans" cxnId="{DB72C791-2AB0-4DF9-8786-D48C8FDD354F}">
      <dgm:prSet/>
      <dgm:spPr/>
      <dgm:t>
        <a:bodyPr/>
        <a:lstStyle/>
        <a:p>
          <a:endParaRPr lang="cs-CZ"/>
        </a:p>
      </dgm:t>
    </dgm:pt>
    <dgm:pt modelId="{634103AD-ADD1-4719-B8F7-FE0E032B9E80}" type="sibTrans" cxnId="{DB72C791-2AB0-4DF9-8786-D48C8FDD354F}">
      <dgm:prSet/>
      <dgm:spPr/>
      <dgm:t>
        <a:bodyPr/>
        <a:lstStyle/>
        <a:p>
          <a:endParaRPr lang="cs-CZ"/>
        </a:p>
      </dgm:t>
    </dgm:pt>
    <dgm:pt modelId="{A0540050-437F-4E1A-ADDB-319883298574}">
      <dgm:prSet phldrT="[Text]"/>
      <dgm:spPr/>
      <dgm:t>
        <a:bodyPr/>
        <a:lstStyle/>
        <a:p>
          <a:r>
            <a:rPr lang="en-GB" noProof="0" dirty="0" smtClean="0">
              <a:solidFill>
                <a:srgbClr val="D60093"/>
              </a:solidFill>
            </a:rPr>
            <a:t>If I were you</a:t>
          </a:r>
          <a:r>
            <a:rPr lang="en-GB" noProof="0" dirty="0" smtClean="0">
              <a:solidFill>
                <a:schemeClr val="tx2">
                  <a:lumMod val="75000"/>
                </a:schemeClr>
              </a:solidFill>
            </a:rPr>
            <a:t> I wouldn’t call his parents.</a:t>
          </a:r>
          <a:endParaRPr lang="en-GB" noProof="0" dirty="0">
            <a:solidFill>
              <a:schemeClr val="tx2">
                <a:lumMod val="75000"/>
              </a:schemeClr>
            </a:solidFill>
          </a:endParaRPr>
        </a:p>
      </dgm:t>
    </dgm:pt>
    <dgm:pt modelId="{8C78FBBA-17DE-46B3-89EC-9E970D7C086D}" type="parTrans" cxnId="{F2339D1B-070D-4630-960F-EFA80A7BFFF5}">
      <dgm:prSet/>
      <dgm:spPr/>
      <dgm:t>
        <a:bodyPr/>
        <a:lstStyle/>
        <a:p>
          <a:endParaRPr lang="cs-CZ"/>
        </a:p>
      </dgm:t>
    </dgm:pt>
    <dgm:pt modelId="{B7C24372-1504-4FBA-8DB7-8E9271609260}" type="sibTrans" cxnId="{F2339D1B-070D-4630-960F-EFA80A7BFFF5}">
      <dgm:prSet/>
      <dgm:spPr/>
      <dgm:t>
        <a:bodyPr/>
        <a:lstStyle/>
        <a:p>
          <a:endParaRPr lang="cs-CZ"/>
        </a:p>
      </dgm:t>
    </dgm:pt>
    <dgm:pt modelId="{2B903977-3EBE-4D3C-BED4-57D81BEBB169}">
      <dgm:prSet phldrT="[Text]"/>
      <dgm:spPr/>
      <dgm:t>
        <a:bodyPr/>
        <a:lstStyle/>
        <a:p>
          <a:endParaRPr lang="cs-CZ" dirty="0"/>
        </a:p>
      </dgm:t>
    </dgm:pt>
    <dgm:pt modelId="{CF383492-01D0-4E8C-B881-44C48F12A073}" type="parTrans" cxnId="{C7EAC0AC-F078-4917-B0EC-F47181734AD9}">
      <dgm:prSet/>
      <dgm:spPr/>
      <dgm:t>
        <a:bodyPr/>
        <a:lstStyle/>
        <a:p>
          <a:endParaRPr lang="cs-CZ"/>
        </a:p>
      </dgm:t>
    </dgm:pt>
    <dgm:pt modelId="{0A638B74-AF31-4497-8EDE-3055AB8961D7}" type="sibTrans" cxnId="{C7EAC0AC-F078-4917-B0EC-F47181734AD9}">
      <dgm:prSet/>
      <dgm:spPr/>
      <dgm:t>
        <a:bodyPr/>
        <a:lstStyle/>
        <a:p>
          <a:endParaRPr lang="cs-CZ"/>
        </a:p>
      </dgm:t>
    </dgm:pt>
    <dgm:pt modelId="{0C0827F6-D0ED-4181-9C40-DE525F6E8BC4}">
      <dgm:prSet phldrT="[Text]" custT="1"/>
      <dgm:spPr/>
      <dgm:t>
        <a:bodyPr/>
        <a:lstStyle/>
        <a:p>
          <a:r>
            <a:rPr lang="en-GB" sz="2500" noProof="0" dirty="0" smtClean="0"/>
            <a:t>Note:</a:t>
          </a:r>
          <a:r>
            <a:rPr lang="en-GB" sz="2500" baseline="0" noProof="0" dirty="0" smtClean="0"/>
            <a:t>  If  </a:t>
          </a:r>
          <a:r>
            <a:rPr lang="en-GB" sz="2500" baseline="0" noProof="0" dirty="0" smtClean="0">
              <a:solidFill>
                <a:srgbClr val="FF0000"/>
              </a:solidFill>
            </a:rPr>
            <a:t>I</a:t>
          </a:r>
          <a:r>
            <a:rPr lang="en-GB" sz="2500" baseline="0" noProof="0" dirty="0" smtClean="0"/>
            <a:t>  (</a:t>
          </a:r>
          <a:r>
            <a:rPr lang="en-GB" sz="2000" baseline="0" noProof="0" dirty="0" smtClean="0"/>
            <a:t>he, she, it)</a:t>
          </a:r>
          <a:r>
            <a:rPr lang="en-GB" sz="2500" baseline="0" noProof="0" dirty="0" smtClean="0"/>
            <a:t> </a:t>
          </a:r>
          <a:r>
            <a:rPr lang="en-GB" sz="2500" baseline="0" noProof="0" dirty="0" smtClean="0">
              <a:solidFill>
                <a:srgbClr val="FF0000"/>
              </a:solidFill>
            </a:rPr>
            <a:t>were</a:t>
          </a:r>
          <a:endParaRPr lang="en-GB" sz="2500" noProof="0" dirty="0">
            <a:solidFill>
              <a:srgbClr val="FF0000"/>
            </a:solidFill>
          </a:endParaRPr>
        </a:p>
      </dgm:t>
    </dgm:pt>
    <dgm:pt modelId="{7377DDFE-C729-443F-9D30-823F814A8F06}" type="parTrans" cxnId="{30C288F2-357B-43D5-A494-CAB41B9EEC9A}">
      <dgm:prSet/>
      <dgm:spPr/>
      <dgm:t>
        <a:bodyPr/>
        <a:lstStyle/>
        <a:p>
          <a:endParaRPr lang="cs-CZ"/>
        </a:p>
      </dgm:t>
    </dgm:pt>
    <dgm:pt modelId="{E4C74E1B-4E6A-4CFC-A07A-E1A2D56B36CC}" type="sibTrans" cxnId="{30C288F2-357B-43D5-A494-CAB41B9EEC9A}">
      <dgm:prSet/>
      <dgm:spPr/>
      <dgm:t>
        <a:bodyPr/>
        <a:lstStyle/>
        <a:p>
          <a:endParaRPr lang="cs-CZ"/>
        </a:p>
      </dgm:t>
    </dgm:pt>
    <dgm:pt modelId="{6146BF94-19D7-463A-9D00-ABB7125CBE79}">
      <dgm:prSet phldrT="[Text]" custT="1"/>
      <dgm:spPr/>
      <dgm:t>
        <a:bodyPr/>
        <a:lstStyle/>
        <a:p>
          <a:pPr algn="l"/>
          <a:endParaRPr lang="en-GB" sz="1900" i="1" noProof="0" dirty="0"/>
        </a:p>
      </dgm:t>
    </dgm:pt>
    <dgm:pt modelId="{A62DAFF6-2B8F-4D77-82B1-D51A5EB5CE28}" type="parTrans" cxnId="{AD73CFF0-DCEE-4D18-88A2-6C738570BC13}">
      <dgm:prSet/>
      <dgm:spPr/>
      <dgm:t>
        <a:bodyPr/>
        <a:lstStyle/>
        <a:p>
          <a:endParaRPr lang="cs-CZ"/>
        </a:p>
      </dgm:t>
    </dgm:pt>
    <dgm:pt modelId="{32019D17-8E91-440F-8051-6CAC8B094BF4}" type="sibTrans" cxnId="{AD73CFF0-DCEE-4D18-88A2-6C738570BC13}">
      <dgm:prSet/>
      <dgm:spPr/>
      <dgm:t>
        <a:bodyPr/>
        <a:lstStyle/>
        <a:p>
          <a:endParaRPr lang="cs-CZ"/>
        </a:p>
      </dgm:t>
    </dgm:pt>
    <dgm:pt modelId="{C4E92F90-3788-4CFE-87DB-B957D1C2B298}">
      <dgm:prSet phldrT="[Text]" custT="1"/>
      <dgm:spPr/>
      <dgm:t>
        <a:bodyPr/>
        <a:lstStyle/>
        <a:p>
          <a:pPr algn="l"/>
          <a:r>
            <a:rPr lang="en-GB" sz="1900" i="1" noProof="0" dirty="0" smtClean="0"/>
            <a:t>If  I were you, I would  have more time for children.</a:t>
          </a:r>
          <a:endParaRPr lang="en-GB" sz="1900" i="1" noProof="0" dirty="0"/>
        </a:p>
      </dgm:t>
    </dgm:pt>
    <dgm:pt modelId="{5F067CEF-229E-411F-9868-ECCE950DE545}" type="sibTrans" cxnId="{F462A9F6-5700-4DCB-8501-18E626F21AFB}">
      <dgm:prSet/>
      <dgm:spPr/>
      <dgm:t>
        <a:bodyPr/>
        <a:lstStyle/>
        <a:p>
          <a:endParaRPr lang="cs-CZ"/>
        </a:p>
      </dgm:t>
    </dgm:pt>
    <dgm:pt modelId="{8133A244-4B58-4BF8-9AA6-3E0A517B4A8B}" type="parTrans" cxnId="{F462A9F6-5700-4DCB-8501-18E626F21AFB}">
      <dgm:prSet/>
      <dgm:spPr/>
      <dgm:t>
        <a:bodyPr/>
        <a:lstStyle/>
        <a:p>
          <a:endParaRPr lang="cs-CZ"/>
        </a:p>
      </dgm:t>
    </dgm:pt>
    <dgm:pt modelId="{07F0B216-B26B-498B-9690-ADE3354024AA}">
      <dgm:prSet phldrT="[Text]" custT="1"/>
      <dgm:spPr/>
      <dgm:t>
        <a:bodyPr/>
        <a:lstStyle/>
        <a:p>
          <a:r>
            <a:rPr lang="cs-CZ" sz="1800" noProof="0" dirty="0" smtClean="0"/>
            <a:t>QUESTIONS</a:t>
          </a:r>
          <a:endParaRPr lang="en-GB" sz="1800" noProof="0" dirty="0"/>
        </a:p>
      </dgm:t>
    </dgm:pt>
    <dgm:pt modelId="{CA3F6BE9-7D90-4050-8E2F-E62130D0D17C}" type="parTrans" cxnId="{0B83AB17-17CA-40A2-8A3C-0A51FFAD2232}">
      <dgm:prSet/>
      <dgm:spPr/>
      <dgm:t>
        <a:bodyPr/>
        <a:lstStyle/>
        <a:p>
          <a:endParaRPr lang="cs-CZ"/>
        </a:p>
      </dgm:t>
    </dgm:pt>
    <dgm:pt modelId="{1193BE2E-1B18-404C-8864-A0FC2E7F5AD0}" type="sibTrans" cxnId="{0B83AB17-17CA-40A2-8A3C-0A51FFAD2232}">
      <dgm:prSet/>
      <dgm:spPr/>
      <dgm:t>
        <a:bodyPr/>
        <a:lstStyle/>
        <a:p>
          <a:endParaRPr lang="cs-CZ"/>
        </a:p>
      </dgm:t>
    </dgm:pt>
    <dgm:pt modelId="{02EA5F70-EB5E-4912-A8FB-19178F2B5CBC}">
      <dgm:prSet phldrT="[Text]" custT="1"/>
      <dgm:spPr/>
      <dgm:t>
        <a:bodyPr/>
        <a:lstStyle/>
        <a:p>
          <a:endParaRPr lang="en-GB" sz="1800" noProof="0" dirty="0"/>
        </a:p>
      </dgm:t>
    </dgm:pt>
    <dgm:pt modelId="{8D2E0690-58C7-4D28-947A-A7B1C4507822}" type="parTrans" cxnId="{CF49A45E-0A3E-4149-B877-5F28D0133860}">
      <dgm:prSet/>
      <dgm:spPr/>
      <dgm:t>
        <a:bodyPr/>
        <a:lstStyle/>
        <a:p>
          <a:endParaRPr lang="cs-CZ"/>
        </a:p>
      </dgm:t>
    </dgm:pt>
    <dgm:pt modelId="{721B6E0B-C5FD-4A9A-B18C-73728B5DF8C3}" type="sibTrans" cxnId="{CF49A45E-0A3E-4149-B877-5F28D0133860}">
      <dgm:prSet/>
      <dgm:spPr/>
      <dgm:t>
        <a:bodyPr/>
        <a:lstStyle/>
        <a:p>
          <a:endParaRPr lang="cs-CZ"/>
        </a:p>
      </dgm:t>
    </dgm:pt>
    <dgm:pt modelId="{852A1FAA-5608-494C-9966-03120C5ED5DC}">
      <dgm:prSet phldrT="[Text]" custT="1"/>
      <dgm:spPr/>
      <dgm:t>
        <a:bodyPr/>
        <a:lstStyle/>
        <a:p>
          <a:r>
            <a:rPr lang="cs-CZ" sz="1800" dirty="0" smtClean="0"/>
            <a:t>(</a:t>
          </a:r>
          <a:r>
            <a:rPr lang="en-GB" sz="1800" noProof="0" dirty="0" smtClean="0"/>
            <a:t>What / you / do</a:t>
          </a:r>
          <a:r>
            <a:rPr lang="cs-CZ" sz="1800" noProof="0" dirty="0" smtClean="0"/>
            <a:t>?</a:t>
          </a:r>
          <a:r>
            <a:rPr lang="en-GB" sz="1800" noProof="0" dirty="0" smtClean="0"/>
            <a:t>)</a:t>
          </a:r>
          <a:endParaRPr lang="en-GB" sz="1800" noProof="0" dirty="0"/>
        </a:p>
      </dgm:t>
    </dgm:pt>
    <dgm:pt modelId="{830D448A-8611-4097-87A8-E35BEE2A4C40}" type="parTrans" cxnId="{EDA8E831-DE04-4688-8E4C-CF953750C036}">
      <dgm:prSet/>
      <dgm:spPr/>
      <dgm:t>
        <a:bodyPr/>
        <a:lstStyle/>
        <a:p>
          <a:endParaRPr lang="cs-CZ"/>
        </a:p>
      </dgm:t>
    </dgm:pt>
    <dgm:pt modelId="{68CE1EB5-227C-4956-BBCF-83C4EA71DA48}" type="sibTrans" cxnId="{EDA8E831-DE04-4688-8E4C-CF953750C036}">
      <dgm:prSet/>
      <dgm:spPr/>
      <dgm:t>
        <a:bodyPr/>
        <a:lstStyle/>
        <a:p>
          <a:endParaRPr lang="cs-CZ"/>
        </a:p>
      </dgm:t>
    </dgm:pt>
    <dgm:pt modelId="{5790CA5D-AEA5-4B59-AC8E-470507475880}" type="pres">
      <dgm:prSet presAssocID="{EBD4BD85-5120-4BE3-AD7C-DF2BEE17CE89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5EA830-A435-4823-8235-07A93697D5BA}" type="pres">
      <dgm:prSet presAssocID="{E324521E-6633-4D90-9B9B-D5C3C8642C7C}" presName="circle1" presStyleLbl="node1" presStyleIdx="0" presStyleCnt="3"/>
      <dgm:spPr/>
    </dgm:pt>
    <dgm:pt modelId="{09691DAA-0635-4D43-95FF-48D9AF1E6326}" type="pres">
      <dgm:prSet presAssocID="{E324521E-6633-4D90-9B9B-D5C3C8642C7C}" presName="space" presStyleCnt="0"/>
      <dgm:spPr/>
    </dgm:pt>
    <dgm:pt modelId="{1B821172-C37F-428A-979A-ABDDA78E9626}" type="pres">
      <dgm:prSet presAssocID="{E324521E-6633-4D90-9B9B-D5C3C8642C7C}" presName="rect1" presStyleLbl="alignAcc1" presStyleIdx="0" presStyleCnt="3" custScaleX="106535" custScaleY="100000"/>
      <dgm:spPr/>
      <dgm:t>
        <a:bodyPr/>
        <a:lstStyle/>
        <a:p>
          <a:endParaRPr lang="cs-CZ"/>
        </a:p>
      </dgm:t>
    </dgm:pt>
    <dgm:pt modelId="{FAEF7E4B-BAC6-4C43-B08C-EBC871E369F9}" type="pres">
      <dgm:prSet presAssocID="{A0540050-437F-4E1A-ADDB-319883298574}" presName="vertSpace2" presStyleLbl="node1" presStyleIdx="0" presStyleCnt="3"/>
      <dgm:spPr/>
    </dgm:pt>
    <dgm:pt modelId="{EF5F01AA-D408-4936-9FA5-52EA482D3954}" type="pres">
      <dgm:prSet presAssocID="{A0540050-437F-4E1A-ADDB-319883298574}" presName="circle2" presStyleLbl="node1" presStyleIdx="1" presStyleCnt="3"/>
      <dgm:spPr/>
    </dgm:pt>
    <dgm:pt modelId="{D8A9EB7E-F181-4536-A606-89E7103E55EC}" type="pres">
      <dgm:prSet presAssocID="{A0540050-437F-4E1A-ADDB-319883298574}" presName="rect2" presStyleLbl="alignAcc1" presStyleIdx="1" presStyleCnt="3" custScaleY="91116"/>
      <dgm:spPr/>
      <dgm:t>
        <a:bodyPr/>
        <a:lstStyle/>
        <a:p>
          <a:endParaRPr lang="cs-CZ"/>
        </a:p>
      </dgm:t>
    </dgm:pt>
    <dgm:pt modelId="{145F8573-FCC2-4797-BFB0-D934C8E8DE02}" type="pres">
      <dgm:prSet presAssocID="{0C0827F6-D0ED-4181-9C40-DE525F6E8BC4}" presName="vertSpace3" presStyleLbl="node1" presStyleIdx="1" presStyleCnt="3"/>
      <dgm:spPr/>
    </dgm:pt>
    <dgm:pt modelId="{54D37591-EB37-4808-83B2-E7CE3E08937A}" type="pres">
      <dgm:prSet presAssocID="{0C0827F6-D0ED-4181-9C40-DE525F6E8BC4}" presName="circle3" presStyleLbl="node1" presStyleIdx="2" presStyleCnt="3"/>
      <dgm:spPr/>
    </dgm:pt>
    <dgm:pt modelId="{3BF371B2-D0C9-46BF-8F2C-4CBBACCE401F}" type="pres">
      <dgm:prSet presAssocID="{0C0827F6-D0ED-4181-9C40-DE525F6E8BC4}" presName="rect3" presStyleLbl="alignAcc1" presStyleIdx="2" presStyleCnt="3"/>
      <dgm:spPr/>
      <dgm:t>
        <a:bodyPr/>
        <a:lstStyle/>
        <a:p>
          <a:endParaRPr lang="cs-CZ"/>
        </a:p>
      </dgm:t>
    </dgm:pt>
    <dgm:pt modelId="{A6A3FC00-1BEB-4B9E-80DB-0FD47CE117CA}" type="pres">
      <dgm:prSet presAssocID="{E324521E-6633-4D90-9B9B-D5C3C8642C7C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5342EE-4B3A-4C3A-A462-516570FE48DD}" type="pres">
      <dgm:prSet presAssocID="{E324521E-6633-4D90-9B9B-D5C3C8642C7C}" presName="rect1ChTx" presStyleLbl="alignAcc1" presStyleIdx="2" presStyleCnt="3" custScaleX="100000" custScale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934957-6C6B-41B0-8ED9-9A4B0406A9E1}" type="pres">
      <dgm:prSet presAssocID="{A0540050-437F-4E1A-ADDB-319883298574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10CD41-15F4-4C9E-8955-57A913C9CD81}" type="pres">
      <dgm:prSet presAssocID="{A0540050-437F-4E1A-ADDB-319883298574}" presName="rect2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A3B474-359B-4423-BCFA-D8038648454D}" type="pres">
      <dgm:prSet presAssocID="{0C0827F6-D0ED-4181-9C40-DE525F6E8BC4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5FA4DB-E6B3-4256-9BE4-EB71164BECC0}" type="pres">
      <dgm:prSet presAssocID="{0C0827F6-D0ED-4181-9C40-DE525F6E8BC4}" presName="rect3ChTx" presStyleLbl="alignAcc1" presStyleIdx="2" presStyleCnt="3" custScaleX="100000" custScale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55B1838-8F1F-4E07-A30B-36EA152C0437}" type="presOf" srcId="{852A1FAA-5608-494C-9966-03120C5ED5DC}" destId="{F85342EE-4B3A-4C3A-A462-516570FE48DD}" srcOrd="0" destOrd="2" presId="urn:microsoft.com/office/officeart/2005/8/layout/target3"/>
    <dgm:cxn modelId="{F2339D1B-070D-4630-960F-EFA80A7BFFF5}" srcId="{EBD4BD85-5120-4BE3-AD7C-DF2BEE17CE89}" destId="{A0540050-437F-4E1A-ADDB-319883298574}" srcOrd="1" destOrd="0" parTransId="{8C78FBBA-17DE-46B3-89EC-9E970D7C086D}" sibTransId="{B7C24372-1504-4FBA-8DB7-8E9271609260}"/>
    <dgm:cxn modelId="{4DAD7EDE-6439-4E59-AAF6-DDE46A3E8F91}" type="presOf" srcId="{EBD4BD85-5120-4BE3-AD7C-DF2BEE17CE89}" destId="{5790CA5D-AEA5-4B59-AC8E-470507475880}" srcOrd="0" destOrd="0" presId="urn:microsoft.com/office/officeart/2005/8/layout/target3"/>
    <dgm:cxn modelId="{F375FBE0-C7C8-423F-9676-05B39B6E228F}" type="presOf" srcId="{9D0181DF-BF0D-45FC-B530-F55B037AE692}" destId="{F85342EE-4B3A-4C3A-A462-516570FE48DD}" srcOrd="0" destOrd="0" presId="urn:microsoft.com/office/officeart/2005/8/layout/target3"/>
    <dgm:cxn modelId="{9EA3F551-9A8E-417B-B9DC-A6E7BCB6AB4A}" type="presOf" srcId="{0C0827F6-D0ED-4181-9C40-DE525F6E8BC4}" destId="{80A3B474-359B-4423-BCFA-D8038648454D}" srcOrd="1" destOrd="0" presId="urn:microsoft.com/office/officeart/2005/8/layout/target3"/>
    <dgm:cxn modelId="{AE8139BB-BA63-460D-8B84-1969708886D2}" type="presOf" srcId="{A0540050-437F-4E1A-ADDB-319883298574}" destId="{D8A9EB7E-F181-4536-A606-89E7103E55EC}" srcOrd="0" destOrd="0" presId="urn:microsoft.com/office/officeart/2005/8/layout/target3"/>
    <dgm:cxn modelId="{3D03B6D1-1878-44D1-B4AC-E7EAAB125BDB}" type="presOf" srcId="{07F0B216-B26B-498B-9690-ADE3354024AA}" destId="{F85342EE-4B3A-4C3A-A462-516570FE48DD}" srcOrd="0" destOrd="1" presId="urn:microsoft.com/office/officeart/2005/8/layout/target3"/>
    <dgm:cxn modelId="{FD939C82-E8D3-487B-A167-EF58636462BF}" type="presOf" srcId="{C4E92F90-3788-4CFE-87DB-B957D1C2B298}" destId="{225FA4DB-E6B3-4256-9BE4-EB71164BECC0}" srcOrd="0" destOrd="1" presId="urn:microsoft.com/office/officeart/2005/8/layout/target3"/>
    <dgm:cxn modelId="{30C288F2-357B-43D5-A494-CAB41B9EEC9A}" srcId="{EBD4BD85-5120-4BE3-AD7C-DF2BEE17CE89}" destId="{0C0827F6-D0ED-4181-9C40-DE525F6E8BC4}" srcOrd="2" destOrd="0" parTransId="{7377DDFE-C729-443F-9D30-823F814A8F06}" sibTransId="{E4C74E1B-4E6A-4CFC-A07A-E1A2D56B36CC}"/>
    <dgm:cxn modelId="{AD73CFF0-DCEE-4D18-88A2-6C738570BC13}" srcId="{0C0827F6-D0ED-4181-9C40-DE525F6E8BC4}" destId="{6146BF94-19D7-463A-9D00-ABB7125CBE79}" srcOrd="0" destOrd="0" parTransId="{A62DAFF6-2B8F-4D77-82B1-D51A5EB5CE28}" sibTransId="{32019D17-8E91-440F-8051-6CAC8B094BF4}"/>
    <dgm:cxn modelId="{F462A9F6-5700-4DCB-8501-18E626F21AFB}" srcId="{0C0827F6-D0ED-4181-9C40-DE525F6E8BC4}" destId="{C4E92F90-3788-4CFE-87DB-B957D1C2B298}" srcOrd="1" destOrd="0" parTransId="{8133A244-4B58-4BF8-9AA6-3E0A517B4A8B}" sibTransId="{5F067CEF-229E-411F-9868-ECCE950DE545}"/>
    <dgm:cxn modelId="{D46E97A4-C07B-4DE3-B49A-2E50D3C5745D}" type="presOf" srcId="{6146BF94-19D7-463A-9D00-ABB7125CBE79}" destId="{225FA4DB-E6B3-4256-9BE4-EB71164BECC0}" srcOrd="0" destOrd="0" presId="urn:microsoft.com/office/officeart/2005/8/layout/target3"/>
    <dgm:cxn modelId="{549940AA-115A-4B79-993F-BB69B20D0631}" type="presOf" srcId="{A0540050-437F-4E1A-ADDB-319883298574}" destId="{6B934957-6C6B-41B0-8ED9-9A4B0406A9E1}" srcOrd="1" destOrd="0" presId="urn:microsoft.com/office/officeart/2005/8/layout/target3"/>
    <dgm:cxn modelId="{7002CC4F-A11A-4413-B8AC-9DBF4B3B0ABD}" type="presOf" srcId="{02EA5F70-EB5E-4912-A8FB-19178F2B5CBC}" destId="{F85342EE-4B3A-4C3A-A462-516570FE48DD}" srcOrd="0" destOrd="3" presId="urn:microsoft.com/office/officeart/2005/8/layout/target3"/>
    <dgm:cxn modelId="{0B83AB17-17CA-40A2-8A3C-0A51FFAD2232}" srcId="{E324521E-6633-4D90-9B9B-D5C3C8642C7C}" destId="{07F0B216-B26B-498B-9690-ADE3354024AA}" srcOrd="1" destOrd="0" parTransId="{CA3F6BE9-7D90-4050-8E2F-E62130D0D17C}" sibTransId="{1193BE2E-1B18-404C-8864-A0FC2E7F5AD0}"/>
    <dgm:cxn modelId="{8196485C-D20B-4E6E-BC73-5F0EC22159FB}" type="presOf" srcId="{2B903977-3EBE-4D3C-BED4-57D81BEBB169}" destId="{BB10CD41-15F4-4C9E-8955-57A913C9CD81}" srcOrd="0" destOrd="0" presId="urn:microsoft.com/office/officeart/2005/8/layout/target3"/>
    <dgm:cxn modelId="{23812B0E-C4F7-46AA-BF18-529F4945416F}" type="presOf" srcId="{0C0827F6-D0ED-4181-9C40-DE525F6E8BC4}" destId="{3BF371B2-D0C9-46BF-8F2C-4CBBACCE401F}" srcOrd="0" destOrd="0" presId="urn:microsoft.com/office/officeart/2005/8/layout/target3"/>
    <dgm:cxn modelId="{C7EAC0AC-F078-4917-B0EC-F47181734AD9}" srcId="{A0540050-437F-4E1A-ADDB-319883298574}" destId="{2B903977-3EBE-4D3C-BED4-57D81BEBB169}" srcOrd="0" destOrd="0" parTransId="{CF383492-01D0-4E8C-B881-44C48F12A073}" sibTransId="{0A638B74-AF31-4497-8EDE-3055AB8961D7}"/>
    <dgm:cxn modelId="{CF49A45E-0A3E-4149-B877-5F28D0133860}" srcId="{E324521E-6633-4D90-9B9B-D5C3C8642C7C}" destId="{02EA5F70-EB5E-4912-A8FB-19178F2B5CBC}" srcOrd="3" destOrd="0" parTransId="{8D2E0690-58C7-4D28-947A-A7B1C4507822}" sibTransId="{721B6E0B-C5FD-4A9A-B18C-73728B5DF8C3}"/>
    <dgm:cxn modelId="{54F4DEDC-28D4-4882-BF84-66458E23C133}" type="presOf" srcId="{E324521E-6633-4D90-9B9B-D5C3C8642C7C}" destId="{A6A3FC00-1BEB-4B9E-80DB-0FD47CE117CA}" srcOrd="1" destOrd="0" presId="urn:microsoft.com/office/officeart/2005/8/layout/target3"/>
    <dgm:cxn modelId="{EDA8E831-DE04-4688-8E4C-CF953750C036}" srcId="{E324521E-6633-4D90-9B9B-D5C3C8642C7C}" destId="{852A1FAA-5608-494C-9966-03120C5ED5DC}" srcOrd="2" destOrd="0" parTransId="{830D448A-8611-4097-87A8-E35BEE2A4C40}" sibTransId="{68CE1EB5-227C-4956-BBCF-83C4EA71DA48}"/>
    <dgm:cxn modelId="{C3FAE13F-C5AD-4951-8A42-32F3E3CBD1DD}" type="presOf" srcId="{E324521E-6633-4D90-9B9B-D5C3C8642C7C}" destId="{1B821172-C37F-428A-979A-ABDDA78E9626}" srcOrd="0" destOrd="0" presId="urn:microsoft.com/office/officeart/2005/8/layout/target3"/>
    <dgm:cxn modelId="{DB72C791-2AB0-4DF9-8786-D48C8FDD354F}" srcId="{E324521E-6633-4D90-9B9B-D5C3C8642C7C}" destId="{9D0181DF-BF0D-45FC-B530-F55B037AE692}" srcOrd="0" destOrd="0" parTransId="{996523A0-1876-4BFD-BCAB-1AD90BF025F7}" sibTransId="{634103AD-ADD1-4719-B8F7-FE0E032B9E80}"/>
    <dgm:cxn modelId="{3667C570-F37A-4E1D-A50E-2F605AC16F45}" srcId="{EBD4BD85-5120-4BE3-AD7C-DF2BEE17CE89}" destId="{E324521E-6633-4D90-9B9B-D5C3C8642C7C}" srcOrd="0" destOrd="0" parTransId="{8AFC760F-719E-4DC0-9EAF-EDE13ECBA886}" sibTransId="{4724F238-30A7-49E3-8E3B-322342C00CF9}"/>
    <dgm:cxn modelId="{2F0F2CE6-73BA-4E0D-AB34-A88484BEE3C2}" type="presParOf" srcId="{5790CA5D-AEA5-4B59-AC8E-470507475880}" destId="{D05EA830-A435-4823-8235-07A93697D5BA}" srcOrd="0" destOrd="0" presId="urn:microsoft.com/office/officeart/2005/8/layout/target3"/>
    <dgm:cxn modelId="{1F981CD4-BF68-41A8-A9D4-FEE184C540E8}" type="presParOf" srcId="{5790CA5D-AEA5-4B59-AC8E-470507475880}" destId="{09691DAA-0635-4D43-95FF-48D9AF1E6326}" srcOrd="1" destOrd="0" presId="urn:microsoft.com/office/officeart/2005/8/layout/target3"/>
    <dgm:cxn modelId="{6112FD9D-935E-4466-B200-7DE8B19F8673}" type="presParOf" srcId="{5790CA5D-AEA5-4B59-AC8E-470507475880}" destId="{1B821172-C37F-428A-979A-ABDDA78E9626}" srcOrd="2" destOrd="0" presId="urn:microsoft.com/office/officeart/2005/8/layout/target3"/>
    <dgm:cxn modelId="{2484E162-614F-4AE4-BA34-95C7C64D9579}" type="presParOf" srcId="{5790CA5D-AEA5-4B59-AC8E-470507475880}" destId="{FAEF7E4B-BAC6-4C43-B08C-EBC871E369F9}" srcOrd="3" destOrd="0" presId="urn:microsoft.com/office/officeart/2005/8/layout/target3"/>
    <dgm:cxn modelId="{22C6B0EC-320F-401A-950F-C8B35BE5E19D}" type="presParOf" srcId="{5790CA5D-AEA5-4B59-AC8E-470507475880}" destId="{EF5F01AA-D408-4936-9FA5-52EA482D3954}" srcOrd="4" destOrd="0" presId="urn:microsoft.com/office/officeart/2005/8/layout/target3"/>
    <dgm:cxn modelId="{12F69A22-09DF-463D-A28D-8D898FE79237}" type="presParOf" srcId="{5790CA5D-AEA5-4B59-AC8E-470507475880}" destId="{D8A9EB7E-F181-4536-A606-89E7103E55EC}" srcOrd="5" destOrd="0" presId="urn:microsoft.com/office/officeart/2005/8/layout/target3"/>
    <dgm:cxn modelId="{5E555810-E7BE-42E3-8A85-02CB8B44B290}" type="presParOf" srcId="{5790CA5D-AEA5-4B59-AC8E-470507475880}" destId="{145F8573-FCC2-4797-BFB0-D934C8E8DE02}" srcOrd="6" destOrd="0" presId="urn:microsoft.com/office/officeart/2005/8/layout/target3"/>
    <dgm:cxn modelId="{B399D62D-F811-42F5-BB89-11905737217B}" type="presParOf" srcId="{5790CA5D-AEA5-4B59-AC8E-470507475880}" destId="{54D37591-EB37-4808-83B2-E7CE3E08937A}" srcOrd="7" destOrd="0" presId="urn:microsoft.com/office/officeart/2005/8/layout/target3"/>
    <dgm:cxn modelId="{B0CEC642-B418-4FB9-A194-F99B414A3123}" type="presParOf" srcId="{5790CA5D-AEA5-4B59-AC8E-470507475880}" destId="{3BF371B2-D0C9-46BF-8F2C-4CBBACCE401F}" srcOrd="8" destOrd="0" presId="urn:microsoft.com/office/officeart/2005/8/layout/target3"/>
    <dgm:cxn modelId="{14AD3A9A-0098-49F4-97C9-9E5FF5981165}" type="presParOf" srcId="{5790CA5D-AEA5-4B59-AC8E-470507475880}" destId="{A6A3FC00-1BEB-4B9E-80DB-0FD47CE117CA}" srcOrd="9" destOrd="0" presId="urn:microsoft.com/office/officeart/2005/8/layout/target3"/>
    <dgm:cxn modelId="{A66E8D5A-9992-4C63-AC41-DC63214F2C4C}" type="presParOf" srcId="{5790CA5D-AEA5-4B59-AC8E-470507475880}" destId="{F85342EE-4B3A-4C3A-A462-516570FE48DD}" srcOrd="10" destOrd="0" presId="urn:microsoft.com/office/officeart/2005/8/layout/target3"/>
    <dgm:cxn modelId="{EBF96973-2A32-4698-A3B9-9F5DF37F3614}" type="presParOf" srcId="{5790CA5D-AEA5-4B59-AC8E-470507475880}" destId="{6B934957-6C6B-41B0-8ED9-9A4B0406A9E1}" srcOrd="11" destOrd="0" presId="urn:microsoft.com/office/officeart/2005/8/layout/target3"/>
    <dgm:cxn modelId="{B855AE5C-6B6D-4900-B35F-863C360D7C30}" type="presParOf" srcId="{5790CA5D-AEA5-4B59-AC8E-470507475880}" destId="{BB10CD41-15F4-4C9E-8955-57A913C9CD81}" srcOrd="12" destOrd="0" presId="urn:microsoft.com/office/officeart/2005/8/layout/target3"/>
    <dgm:cxn modelId="{365AE711-C566-4103-B456-B98120257033}" type="presParOf" srcId="{5790CA5D-AEA5-4B59-AC8E-470507475880}" destId="{80A3B474-359B-4423-BCFA-D8038648454D}" srcOrd="13" destOrd="0" presId="urn:microsoft.com/office/officeart/2005/8/layout/target3"/>
    <dgm:cxn modelId="{A9209BCA-BA8C-4621-A78E-55CA8C70348E}" type="presParOf" srcId="{5790CA5D-AEA5-4B59-AC8E-470507475880}" destId="{225FA4DB-E6B3-4256-9BE4-EB71164BECC0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5EA830-A435-4823-8235-07A93697D5BA}">
      <dsp:nvSpPr>
        <dsp:cNvPr id="0" name=""/>
        <dsp:cNvSpPr/>
      </dsp:nvSpPr>
      <dsp:spPr>
        <a:xfrm>
          <a:off x="-102486" y="0"/>
          <a:ext cx="4324350" cy="43243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821172-C37F-428A-979A-ABDDA78E9626}">
      <dsp:nvSpPr>
        <dsp:cNvPr id="0" name=""/>
        <dsp:cNvSpPr/>
      </dsp:nvSpPr>
      <dsp:spPr>
        <a:xfrm>
          <a:off x="1854714" y="0"/>
          <a:ext cx="6683052" cy="43243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noProof="0" dirty="0" smtClean="0">
              <a:solidFill>
                <a:srgbClr val="D60093"/>
              </a:solidFill>
            </a:rPr>
            <a:t>What would you do </a:t>
          </a:r>
          <a:r>
            <a:rPr lang="en-GB" sz="2800" i="0" kern="1200" noProof="0" dirty="0" smtClean="0">
              <a:solidFill>
                <a:schemeClr val="tx2">
                  <a:lumMod val="75000"/>
                </a:schemeClr>
              </a:solidFill>
            </a:rPr>
            <a:t>if you were in my situation?</a:t>
          </a:r>
          <a:endParaRPr lang="en-GB" sz="2800" i="0" kern="1200" noProof="0" dirty="0">
            <a:solidFill>
              <a:schemeClr val="tx2">
                <a:lumMod val="75000"/>
              </a:schemeClr>
            </a:solidFill>
          </a:endParaRPr>
        </a:p>
      </dsp:txBody>
      <dsp:txXfrm>
        <a:off x="1854714" y="0"/>
        <a:ext cx="3341526" cy="1297307"/>
      </dsp:txXfrm>
    </dsp:sp>
    <dsp:sp modelId="{EF5F01AA-D408-4936-9FA5-52EA482D3954}">
      <dsp:nvSpPr>
        <dsp:cNvPr id="0" name=""/>
        <dsp:cNvSpPr/>
      </dsp:nvSpPr>
      <dsp:spPr>
        <a:xfrm>
          <a:off x="654275" y="1297307"/>
          <a:ext cx="2810824" cy="281082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A9EB7E-F181-4536-A606-89E7103E55EC}">
      <dsp:nvSpPr>
        <dsp:cNvPr id="0" name=""/>
        <dsp:cNvSpPr/>
      </dsp:nvSpPr>
      <dsp:spPr>
        <a:xfrm>
          <a:off x="2059688" y="1422164"/>
          <a:ext cx="6273105" cy="2561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noProof="0" dirty="0" smtClean="0">
              <a:solidFill>
                <a:srgbClr val="D60093"/>
              </a:solidFill>
            </a:rPr>
            <a:t>If I were you</a:t>
          </a:r>
          <a:r>
            <a:rPr lang="en-GB" sz="2500" kern="1200" noProof="0" dirty="0" smtClean="0">
              <a:solidFill>
                <a:schemeClr val="tx2">
                  <a:lumMod val="75000"/>
                </a:schemeClr>
              </a:solidFill>
            </a:rPr>
            <a:t> I wouldn’t call his parents.</a:t>
          </a:r>
          <a:endParaRPr lang="en-GB" sz="2500" kern="1200" noProof="0" dirty="0">
            <a:solidFill>
              <a:schemeClr val="tx2">
                <a:lumMod val="75000"/>
              </a:schemeClr>
            </a:solidFill>
          </a:endParaRPr>
        </a:p>
      </dsp:txBody>
      <dsp:txXfrm>
        <a:off x="2059688" y="1422164"/>
        <a:ext cx="3136552" cy="1182051"/>
      </dsp:txXfrm>
    </dsp:sp>
    <dsp:sp modelId="{54D37591-EB37-4808-83B2-E7CE3E08937A}">
      <dsp:nvSpPr>
        <dsp:cNvPr id="0" name=""/>
        <dsp:cNvSpPr/>
      </dsp:nvSpPr>
      <dsp:spPr>
        <a:xfrm>
          <a:off x="1411036" y="2594611"/>
          <a:ext cx="1297303" cy="12973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F371B2-D0C9-46BF-8F2C-4CBBACCE401F}">
      <dsp:nvSpPr>
        <dsp:cNvPr id="0" name=""/>
        <dsp:cNvSpPr/>
      </dsp:nvSpPr>
      <dsp:spPr>
        <a:xfrm>
          <a:off x="2059688" y="2594611"/>
          <a:ext cx="6273105" cy="12973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 noProof="0" dirty="0" smtClean="0"/>
            <a:t>Note:</a:t>
          </a:r>
          <a:r>
            <a:rPr lang="en-GB" sz="2500" kern="1200" baseline="0" noProof="0" dirty="0" smtClean="0"/>
            <a:t>  If  </a:t>
          </a:r>
          <a:r>
            <a:rPr lang="en-GB" sz="2500" kern="1200" baseline="0" noProof="0" dirty="0" smtClean="0">
              <a:solidFill>
                <a:srgbClr val="FF0000"/>
              </a:solidFill>
            </a:rPr>
            <a:t>I</a:t>
          </a:r>
          <a:r>
            <a:rPr lang="en-GB" sz="2500" kern="1200" baseline="0" noProof="0" dirty="0" smtClean="0"/>
            <a:t>  (</a:t>
          </a:r>
          <a:r>
            <a:rPr lang="en-GB" sz="2000" kern="1200" baseline="0" noProof="0" dirty="0" smtClean="0"/>
            <a:t>he, she, it)</a:t>
          </a:r>
          <a:r>
            <a:rPr lang="en-GB" sz="2500" kern="1200" baseline="0" noProof="0" dirty="0" smtClean="0"/>
            <a:t> </a:t>
          </a:r>
          <a:r>
            <a:rPr lang="en-GB" sz="2500" kern="1200" baseline="0" noProof="0" dirty="0" smtClean="0">
              <a:solidFill>
                <a:srgbClr val="FF0000"/>
              </a:solidFill>
            </a:rPr>
            <a:t>were</a:t>
          </a:r>
          <a:endParaRPr lang="en-GB" sz="2500" kern="1200" noProof="0" dirty="0">
            <a:solidFill>
              <a:srgbClr val="FF0000"/>
            </a:solidFill>
          </a:endParaRPr>
        </a:p>
      </dsp:txBody>
      <dsp:txXfrm>
        <a:off x="2059688" y="2594611"/>
        <a:ext cx="3136552" cy="1297303"/>
      </dsp:txXfrm>
    </dsp:sp>
    <dsp:sp modelId="{F85342EE-4B3A-4C3A-A462-516570FE48DD}">
      <dsp:nvSpPr>
        <dsp:cNvPr id="0" name=""/>
        <dsp:cNvSpPr/>
      </dsp:nvSpPr>
      <dsp:spPr>
        <a:xfrm>
          <a:off x="5196240" y="0"/>
          <a:ext cx="3136552" cy="1297307"/>
        </a:xfrm>
        <a:prstGeom prst="rect">
          <a:avLst/>
        </a:prstGeom>
        <a:noFill/>
        <a:ln w="1905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800" kern="1200" noProof="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noProof="0" dirty="0" smtClean="0"/>
            <a:t>QUESTIONS</a:t>
          </a:r>
          <a:endParaRPr lang="en-GB" sz="1800" kern="1200" noProof="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(</a:t>
          </a:r>
          <a:r>
            <a:rPr lang="en-GB" sz="1800" kern="1200" noProof="0" dirty="0" smtClean="0"/>
            <a:t>What / you / do</a:t>
          </a:r>
          <a:r>
            <a:rPr lang="cs-CZ" sz="1800" kern="1200" noProof="0" dirty="0" smtClean="0"/>
            <a:t>?</a:t>
          </a:r>
          <a:r>
            <a:rPr lang="en-GB" sz="1800" kern="1200" noProof="0" dirty="0" smtClean="0"/>
            <a:t>)</a:t>
          </a:r>
          <a:endParaRPr lang="en-GB" sz="1800" kern="1200" noProof="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800" kern="1200" noProof="0" dirty="0"/>
        </a:p>
      </dsp:txBody>
      <dsp:txXfrm>
        <a:off x="5196240" y="0"/>
        <a:ext cx="3136552" cy="1297307"/>
      </dsp:txXfrm>
    </dsp:sp>
    <dsp:sp modelId="{BB10CD41-15F4-4C9E-8955-57A913C9CD81}">
      <dsp:nvSpPr>
        <dsp:cNvPr id="0" name=""/>
        <dsp:cNvSpPr/>
      </dsp:nvSpPr>
      <dsp:spPr>
        <a:xfrm>
          <a:off x="5196240" y="1297307"/>
          <a:ext cx="3136552" cy="1297303"/>
        </a:xfrm>
        <a:prstGeom prst="rect">
          <a:avLst/>
        </a:prstGeom>
        <a:noFill/>
        <a:ln w="1905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marL="285750" lvl="1" indent="-285750" algn="l" defTabSz="2755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6200" kern="1200" dirty="0"/>
        </a:p>
      </dsp:txBody>
      <dsp:txXfrm>
        <a:off x="5196240" y="1297307"/>
        <a:ext cx="3136552" cy="1297303"/>
      </dsp:txXfrm>
    </dsp:sp>
    <dsp:sp modelId="{225FA4DB-E6B3-4256-9BE4-EB71164BECC0}">
      <dsp:nvSpPr>
        <dsp:cNvPr id="0" name=""/>
        <dsp:cNvSpPr/>
      </dsp:nvSpPr>
      <dsp:spPr>
        <a:xfrm>
          <a:off x="5196240" y="2594611"/>
          <a:ext cx="3136552" cy="1297303"/>
        </a:xfrm>
        <a:prstGeom prst="rect">
          <a:avLst/>
        </a:prstGeom>
        <a:noFill/>
        <a:ln w="1905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6220" tIns="236220" rIns="236220" bIns="236220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GB" sz="1900" i="1" kern="1200" noProof="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i="1" kern="1200" noProof="0" dirty="0" smtClean="0"/>
            <a:t>If  I were you, I would  have more time for children.</a:t>
          </a:r>
          <a:endParaRPr lang="en-GB" sz="1900" i="1" kern="1200" noProof="0" dirty="0"/>
        </a:p>
      </dsp:txBody>
      <dsp:txXfrm>
        <a:off x="5196240" y="2594611"/>
        <a:ext cx="3136552" cy="12973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6846" y="0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B8AE82-BEA4-45FB-84B1-01CD236BF091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133" y="4711383"/>
            <a:ext cx="5433060" cy="44634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6846" y="9421044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9D4565-18B8-4CC9-A040-4785FCAF06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5348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pPr>
              <a:defRPr/>
            </a:pPr>
            <a:fld id="{B90EF043-C792-450D-A01E-84187167F4F7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2B80C7BF-B114-44E7-BC03-EA1ADC4D1B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29AF593-1DE2-4D57-9536-73C20AAF9BF3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BEA8E6D-4A3B-456C-9E43-1A4FAF77E6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D1C646-0891-4E7A-B58C-079540B2F2CE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09DDC0-FB25-4BD6-88EF-5B1E5CB21C0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7C350A-5E78-4300-B93D-16B2F1F5C160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80468F-B5A8-43F1-B51C-6B8D4B17A6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fld id="{A4FDE809-0F86-43AC-AF62-A21924CE817A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B113D347-A3D2-4B79-B270-765B3356E73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pPr>
              <a:defRPr/>
            </a:pPr>
            <a:fld id="{77D9E28E-A725-413D-8A29-762A074A6F36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E00D50D4-37EE-4D5C-BA75-7363931716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317FD76-DA98-46F8-BD01-B1081822C75A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B8F3A0-202E-4E7B-AF9E-28F2D25A394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869394-75F0-485F-A169-6668A64C8FBC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EC88544-228B-4BFC-BCE1-65720263110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281A67D-01EC-4E6B-9289-971CF25E746B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A2B6D-6AA2-41DE-9EEE-FF3D4BD059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D16823-6A93-4E1B-82A3-EFC43836B7A3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9CDB85-E045-4726-9AB9-8FD8070B08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6B001EE-06A7-4A42-95EF-382F8ACA5398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B59FCB-4F6F-4BC8-A519-DDE161DF5C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fld id="{AB7F728B-1403-4622-A508-9B2BFDA88DFF}" type="datetimeFigureOut">
              <a:rPr lang="cs-CZ" smtClean="0"/>
              <a:pPr>
                <a:defRPr/>
              </a:pPr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1ADE64E-C0EF-45CF-8178-6B2DC4BCB7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</p:sldLayoutIdLst>
  <p:transition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587680" cy="181967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endParaRPr lang="cs-CZ" dirty="0">
              <a:latin typeface="Bookman Old Style" pitchFamily="18" charset="0"/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95536" y="3429000"/>
            <a:ext cx="8299648" cy="3096345"/>
          </a:xfrm>
        </p:spPr>
        <p:txBody>
          <a:bodyPr/>
          <a:lstStyle/>
          <a:p>
            <a:pPr algn="ctr" eaLnBrk="1" hangingPunct="1">
              <a:buNone/>
              <a:defRPr/>
            </a:pPr>
            <a:r>
              <a:rPr lang="cs-CZ" sz="2400" dirty="0" smtClean="0">
                <a:latin typeface="Bookman Old Style" pitchFamily="18" charset="0"/>
              </a:rPr>
              <a:t>Název školy:  </a:t>
            </a:r>
            <a:r>
              <a:rPr lang="cs-CZ" sz="2800" i="1" dirty="0" smtClean="0">
                <a:solidFill>
                  <a:schemeClr val="tx1"/>
                </a:solidFill>
                <a:latin typeface="Bookman Old Style" pitchFamily="18" charset="0"/>
              </a:rPr>
              <a:t>Základní škola a mateřská škola, </a:t>
            </a:r>
          </a:p>
          <a:p>
            <a:pPr algn="ctr" eaLnBrk="1" hangingPunct="1">
              <a:buNone/>
              <a:defRPr/>
            </a:pPr>
            <a:r>
              <a:rPr lang="cs-CZ" sz="2800" i="1" noProof="1" smtClean="0">
                <a:solidFill>
                  <a:schemeClr val="tx1"/>
                </a:solidFill>
                <a:latin typeface="Bookman Old Style" pitchFamily="18" charset="0"/>
              </a:rPr>
              <a:t>Hlušice</a:t>
            </a:r>
            <a:endParaRPr lang="cs-CZ" sz="2800" noProof="1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 eaLnBrk="1" hangingPunct="1">
              <a:buNone/>
              <a:defRPr/>
            </a:pPr>
            <a:r>
              <a:rPr lang="cs-CZ" sz="2400" dirty="0" smtClean="0">
                <a:solidFill>
                  <a:schemeClr val="tx1"/>
                </a:solidFill>
                <a:latin typeface="Bookman Old Style" pitchFamily="18" charset="0"/>
              </a:rPr>
              <a:t>Autor: PaedDr. Vaňková Marcela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Číslo projektu: CZ.1.07/1.4.00/21.3235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Název:	</a:t>
            </a:r>
            <a:r>
              <a:rPr lang="cs-CZ" sz="2000" smtClean="0">
                <a:latin typeface="Bookman Old Style" pitchFamily="18" charset="0"/>
              </a:rPr>
              <a:t> </a:t>
            </a:r>
            <a:r>
              <a:rPr lang="cs-CZ" sz="2000" smtClean="0">
                <a:solidFill>
                  <a:schemeClr val="tx1"/>
                </a:solidFill>
                <a:latin typeface="Bookman Old Style" pitchFamily="18" charset="0"/>
              </a:rPr>
              <a:t>VY_32_INOVACE_3C_04_</a:t>
            </a:r>
            <a:r>
              <a:rPr lang="en-GB" sz="2800" dirty="0" smtClean="0">
                <a:solidFill>
                  <a:schemeClr val="tx1"/>
                </a:solidFill>
                <a:latin typeface="Bookman Old Style" pitchFamily="18" charset="0"/>
              </a:rPr>
              <a:t>Conditionals</a:t>
            </a:r>
            <a:r>
              <a:rPr lang="cs-CZ" sz="2800" dirty="0" smtClean="0">
                <a:solidFill>
                  <a:schemeClr val="tx1"/>
                </a:solidFill>
                <a:latin typeface="Bookman Old Style" pitchFamily="18" charset="0"/>
              </a:rPr>
              <a:t> – type 2, </a:t>
            </a:r>
            <a:r>
              <a:rPr lang="en-GB" dirty="0" smtClean="0">
                <a:latin typeface="Bookman Old Style" pitchFamily="18" charset="0"/>
              </a:rPr>
              <a:t>Q</a:t>
            </a:r>
            <a:r>
              <a:rPr lang="en-GB" sz="2800" dirty="0" smtClean="0">
                <a:solidFill>
                  <a:schemeClr val="tx1"/>
                </a:solidFill>
                <a:latin typeface="Bookman Old Style" pitchFamily="18" charset="0"/>
              </a:rPr>
              <a:t>uestions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Téma: Anglická gramatika v 6. a 9. ročníku ZŠ</a:t>
            </a:r>
            <a:endParaRPr lang="en-GB" sz="2000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eaLnBrk="1" hangingPunct="1"/>
            <a:endParaRPr lang="cs-CZ" dirty="0" smtClean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792088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3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ANOTACE:</a:t>
            </a:r>
            <a:endParaRPr lang="cs-CZ" sz="28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Dle úvodních vět učitel objasní žákům tvorbu otázky a odpovědi </a:t>
            </a:r>
            <a:r>
              <a:rPr lang="en-GB" sz="2000" dirty="0" smtClean="0">
                <a:latin typeface="Bookman Old Style" pitchFamily="18" charset="0"/>
              </a:rPr>
              <a:t>Conditionals</a:t>
            </a:r>
            <a:r>
              <a:rPr lang="cs-CZ" sz="2000" dirty="0" smtClean="0">
                <a:latin typeface="Bookman Old Style" pitchFamily="18" charset="0"/>
              </a:rPr>
              <a:t> – type 2.    </a:t>
            </a:r>
          </a:p>
          <a:p>
            <a:r>
              <a:rPr lang="cs-CZ" sz="2000" dirty="0" smtClean="0">
                <a:latin typeface="Bookman Old Style" pitchFamily="18" charset="0"/>
              </a:rPr>
              <a:t>2) Následuje procvičení struktury a typu otázek: </a:t>
            </a:r>
            <a:r>
              <a:rPr lang="en-GB" sz="2000" dirty="0" smtClean="0">
                <a:latin typeface="Bookman Old Style" pitchFamily="18" charset="0"/>
              </a:rPr>
              <a:t>What would you do</a:t>
            </a:r>
            <a:r>
              <a:rPr lang="cs-CZ" sz="2000" dirty="0" smtClean="0">
                <a:latin typeface="Bookman Old Style" pitchFamily="18" charset="0"/>
              </a:rPr>
              <a:t> </a:t>
            </a:r>
            <a:r>
              <a:rPr lang="en-GB" sz="2000" dirty="0" smtClean="0">
                <a:latin typeface="Bookman Old Style" pitchFamily="18" charset="0"/>
              </a:rPr>
              <a:t>if …?</a:t>
            </a:r>
            <a:r>
              <a:rPr lang="cs-CZ" sz="2000" dirty="0" smtClean="0">
                <a:latin typeface="Bookman Old Style" pitchFamily="18" charset="0"/>
              </a:rPr>
              <a:t> Kontrola správnosti.</a:t>
            </a:r>
          </a:p>
          <a:p>
            <a:r>
              <a:rPr lang="cs-CZ" sz="2000" dirty="0" smtClean="0">
                <a:latin typeface="Bookman Old Style" pitchFamily="18" charset="0"/>
              </a:rPr>
              <a:t>3) Následuje – spojení dvou vět v souvětí s použitím </a:t>
            </a:r>
            <a:r>
              <a:rPr lang="en-GB" sz="2000" dirty="0" smtClean="0">
                <a:latin typeface="Bookman Old Style" pitchFamily="18" charset="0"/>
              </a:rPr>
              <a:t>if.</a:t>
            </a:r>
            <a:r>
              <a:rPr lang="cs-CZ" sz="2000" dirty="0" smtClean="0">
                <a:latin typeface="Bookman Old Style" pitchFamily="18" charset="0"/>
              </a:rPr>
              <a:t> Písemné procvičení struktury vět, kontrola po odhalení zakrytého textu.</a:t>
            </a:r>
          </a:p>
          <a:p>
            <a:r>
              <a:rPr lang="cs-CZ" sz="2000" dirty="0" smtClean="0">
                <a:latin typeface="Bookman Old Style" pitchFamily="18" charset="0"/>
              </a:rPr>
              <a:t>4) Pro zpestření test formou kvízu, procvičení </a:t>
            </a:r>
            <a:r>
              <a:rPr lang="en-GB" sz="2000" dirty="0" smtClean="0">
                <a:latin typeface="Bookman Old Style" pitchFamily="18" charset="0"/>
              </a:rPr>
              <a:t>Conditionals 2</a:t>
            </a:r>
            <a:r>
              <a:rPr lang="cs-CZ" sz="2000" dirty="0" smtClean="0">
                <a:latin typeface="Bookman Old Style" pitchFamily="18" charset="0"/>
              </a:rPr>
              <a:t>.</a:t>
            </a:r>
            <a:endParaRPr lang="en-GB" sz="2000" dirty="0" smtClean="0">
              <a:latin typeface="Bookman Old Style" pitchFamily="18" charset="0"/>
            </a:endParaRPr>
          </a:p>
          <a:p>
            <a:r>
              <a:rPr lang="cs-CZ" sz="2000" dirty="0" smtClean="0">
                <a:latin typeface="Bookman Old Style" pitchFamily="18" charset="0"/>
              </a:rPr>
              <a:t>5) Dialogy, konverzace ve dvojicích dle předlohy. Použití</a:t>
            </a:r>
            <a:r>
              <a:rPr lang="en-GB" sz="2000" dirty="0" smtClean="0">
                <a:latin typeface="Bookman Old Style" pitchFamily="18" charset="0"/>
              </a:rPr>
              <a:t>: </a:t>
            </a:r>
            <a:r>
              <a:rPr lang="cs-CZ" sz="2000" dirty="0" smtClean="0">
                <a:latin typeface="Bookman Old Style" pitchFamily="18" charset="0"/>
              </a:rPr>
              <a:t>I</a:t>
            </a:r>
            <a:r>
              <a:rPr lang="en-GB" sz="2000" dirty="0" smtClean="0">
                <a:latin typeface="Bookman Old Style" pitchFamily="18" charset="0"/>
              </a:rPr>
              <a:t>f</a:t>
            </a:r>
            <a:r>
              <a:rPr lang="cs-CZ" sz="2000" dirty="0" smtClean="0">
                <a:latin typeface="Bookman Old Style" pitchFamily="18" charset="0"/>
              </a:rPr>
              <a:t>  I </a:t>
            </a:r>
            <a:r>
              <a:rPr lang="en-GB" sz="2000" dirty="0" smtClean="0">
                <a:latin typeface="Bookman Old Style" pitchFamily="18" charset="0"/>
              </a:rPr>
              <a:t>were you,  – would/ wouldn´t </a:t>
            </a:r>
            <a:r>
              <a:rPr lang="cs-CZ" sz="2000" dirty="0" smtClean="0">
                <a:latin typeface="Bookman Old Style" pitchFamily="18" charset="0"/>
              </a:rPr>
              <a:t>ap.</a:t>
            </a:r>
          </a:p>
          <a:p>
            <a:r>
              <a:rPr lang="cs-CZ" sz="2000" dirty="0" smtClean="0">
                <a:latin typeface="Bookman Old Style" pitchFamily="18" charset="0"/>
              </a:rPr>
              <a:t>6) Zařazení materiálu do úvodních hodin – </a:t>
            </a:r>
            <a:r>
              <a:rPr lang="en-GB" sz="2000" dirty="0" smtClean="0">
                <a:latin typeface="Bookman Old Style" pitchFamily="18" charset="0"/>
              </a:rPr>
              <a:t>Conditionals –</a:t>
            </a:r>
            <a:r>
              <a:rPr lang="cs-CZ" sz="2000" dirty="0" smtClean="0">
                <a:latin typeface="Bookman Old Style" pitchFamily="18" charset="0"/>
              </a:rPr>
              <a:t> type 2</a:t>
            </a:r>
            <a:r>
              <a:rPr lang="en-GB" sz="2000" dirty="0" smtClean="0">
                <a:latin typeface="Bookman Old Style" pitchFamily="18" charset="0"/>
              </a:rPr>
              <a:t>.</a:t>
            </a:r>
          </a:p>
          <a:p>
            <a:endParaRPr lang="cs-CZ" sz="2000" dirty="0" smtClean="0">
              <a:latin typeface="Bookman Old Style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 advClick="0" advTm="3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36712"/>
            <a:ext cx="8229600" cy="1066800"/>
          </a:xfrm>
        </p:spPr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CONDITIONALS -  type 2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23528" y="2132856"/>
          <a:ext cx="8435280" cy="4324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652120" y="3861048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dirty="0" smtClean="0">
                <a:latin typeface="+mn-lt"/>
              </a:rPr>
              <a:t>ANSWER</a:t>
            </a:r>
            <a:endParaRPr lang="cs-CZ" dirty="0">
              <a:latin typeface="+mn-lt"/>
            </a:endParaRPr>
          </a:p>
        </p:txBody>
      </p:sp>
    </p:spTree>
  </p:cSld>
  <p:clrMapOvr>
    <a:masterClrMapping/>
  </p:clrMapOvr>
  <p:transition advClick="0" advTm="10000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latin typeface="Bookman Old Style" pitchFamily="18" charset="0"/>
              </a:rPr>
              <a:t>CONDITIONALS -  type 2</a:t>
            </a:r>
            <a:r>
              <a:rPr lang="en-US" sz="3600" dirty="0" smtClean="0">
                <a:latin typeface="Bookman Old Style" pitchFamily="18" charset="0"/>
              </a:rPr>
              <a:t> / Questions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4032448" cy="48965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(where/you/go)</a:t>
            </a:r>
          </a:p>
          <a:p>
            <a:pPr>
              <a:buNone/>
            </a:pPr>
            <a:r>
              <a:rPr lang="en-GB" dirty="0" smtClean="0">
                <a:solidFill>
                  <a:srgbClr val="D60093"/>
                </a:solidFill>
              </a:rPr>
              <a:t>Where would you go</a:t>
            </a:r>
            <a:r>
              <a:rPr lang="en-GB" dirty="0" smtClean="0"/>
              <a:t> if you had a free plane ticket?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(what time/you/get up)</a:t>
            </a:r>
          </a:p>
          <a:p>
            <a:pPr>
              <a:buNone/>
            </a:pPr>
            <a:r>
              <a:rPr lang="en-GB" dirty="0" smtClean="0">
                <a:solidFill>
                  <a:srgbClr val="D60093"/>
                </a:solidFill>
              </a:rPr>
              <a:t>What time would you get up </a:t>
            </a:r>
            <a:r>
              <a:rPr lang="en-GB" dirty="0" smtClean="0"/>
              <a:t>if there was no school for a year?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(you/panic)</a:t>
            </a:r>
          </a:p>
          <a:p>
            <a:pPr>
              <a:buNone/>
            </a:pPr>
            <a:r>
              <a:rPr lang="en-GB" dirty="0" smtClean="0">
                <a:solidFill>
                  <a:srgbClr val="D60093"/>
                </a:solidFill>
              </a:rPr>
              <a:t>Would you panic </a:t>
            </a:r>
            <a:r>
              <a:rPr lang="en-GB" dirty="0" smtClean="0"/>
              <a:t>if you saw spider in your bed?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(your parents/be surprised)</a:t>
            </a:r>
          </a:p>
          <a:p>
            <a:pPr>
              <a:buNone/>
            </a:pPr>
            <a:r>
              <a:rPr lang="en-GB" dirty="0" smtClean="0">
                <a:solidFill>
                  <a:srgbClr val="D60093"/>
                </a:solidFill>
              </a:rPr>
              <a:t>Would your parents be surprised </a:t>
            </a:r>
            <a:r>
              <a:rPr lang="en-GB" dirty="0" smtClean="0"/>
              <a:t>if you got a job?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772816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Answer (example):</a:t>
            </a:r>
          </a:p>
          <a:p>
            <a:r>
              <a:rPr lang="en-GB" i="1" dirty="0" smtClean="0"/>
              <a:t>If I had a free plane ticket I would fly to Paris.</a:t>
            </a:r>
            <a:endParaRPr lang="en-GB" i="1" dirty="0"/>
          </a:p>
        </p:txBody>
      </p:sp>
      <p:sp>
        <p:nvSpPr>
          <p:cNvPr id="5" name="Zaoblený obdélník 4"/>
          <p:cNvSpPr/>
          <p:nvPr/>
        </p:nvSpPr>
        <p:spPr>
          <a:xfrm>
            <a:off x="539552" y="2060848"/>
            <a:ext cx="2376264" cy="28803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11560" y="3284984"/>
            <a:ext cx="3168352" cy="28803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39552" y="4509120"/>
            <a:ext cx="1944216" cy="28803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539552" y="5661248"/>
            <a:ext cx="3672408" cy="28803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http://www.animalsholding.cz/zvirata/brachypelma_smithi0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1325495">
            <a:off x="5370216" y="4677611"/>
            <a:ext cx="2812884" cy="2071504"/>
          </a:xfrm>
          <a:prstGeom prst="rect">
            <a:avLst/>
          </a:prstGeom>
          <a:noFill/>
        </p:spPr>
      </p:pic>
      <p:pic>
        <p:nvPicPr>
          <p:cNvPr id="1028" name="Picture 4" descr="http://fyzika.zskrestova.cz/wp-content/uploads/2008/12/letadl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808634">
            <a:off x="4899071" y="3020293"/>
            <a:ext cx="2880320" cy="130635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19256" cy="845840"/>
          </a:xfrm>
        </p:spPr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dirty="0" smtClean="0">
                <a:latin typeface="Bookman Old Style" pitchFamily="18" charset="0"/>
              </a:rPr>
              <a:t>CONDITIONALS -  type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132856"/>
            <a:ext cx="8352928" cy="47251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1800" i="1" dirty="0" smtClean="0"/>
              <a:t>I’m  not a boy. I don’t play football.</a:t>
            </a:r>
          </a:p>
          <a:p>
            <a:pPr>
              <a:buNone/>
            </a:pPr>
            <a:r>
              <a:rPr lang="en-GB" sz="1800" i="1" dirty="0" smtClean="0">
                <a:solidFill>
                  <a:srgbClr val="FF0000"/>
                </a:solidFill>
              </a:rPr>
              <a:t>If I were a boy, I would play football.</a:t>
            </a:r>
          </a:p>
          <a:p>
            <a:pPr>
              <a:buNone/>
            </a:pPr>
            <a:endParaRPr lang="en-GB" sz="1800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en-GB" sz="1800" i="1" dirty="0" smtClean="0"/>
              <a:t>I can’t  speak Spanish, I don’t  read books in this language.</a:t>
            </a:r>
          </a:p>
          <a:p>
            <a:pPr>
              <a:buNone/>
            </a:pPr>
            <a:r>
              <a:rPr lang="en-GB" sz="1800" i="1" dirty="0" smtClean="0">
                <a:solidFill>
                  <a:srgbClr val="FF0000"/>
                </a:solidFill>
              </a:rPr>
              <a:t>If I could speak Spanish, I would read books in this language.</a:t>
            </a:r>
          </a:p>
          <a:p>
            <a:pPr>
              <a:buNone/>
            </a:pPr>
            <a:endParaRPr lang="en-GB" sz="1800" i="1" dirty="0" smtClean="0"/>
          </a:p>
          <a:p>
            <a:pPr>
              <a:buNone/>
            </a:pPr>
            <a:r>
              <a:rPr lang="en-GB" sz="1800" i="1" dirty="0" smtClean="0"/>
              <a:t>I’m  too young. I can’t drive a car.</a:t>
            </a:r>
          </a:p>
          <a:p>
            <a:pPr>
              <a:buNone/>
            </a:pPr>
            <a:r>
              <a:rPr lang="en-GB" sz="1800" i="1" dirty="0" smtClean="0">
                <a:solidFill>
                  <a:srgbClr val="FF0000"/>
                </a:solidFill>
              </a:rPr>
              <a:t>If I weren’t too young, I would drive a car.</a:t>
            </a:r>
          </a:p>
          <a:p>
            <a:pPr>
              <a:buNone/>
            </a:pPr>
            <a:endParaRPr lang="en-GB" sz="1800" i="1" dirty="0" smtClean="0"/>
          </a:p>
          <a:p>
            <a:pPr>
              <a:buNone/>
            </a:pPr>
            <a:r>
              <a:rPr lang="en-GB" sz="1800" i="1" dirty="0" smtClean="0"/>
              <a:t>My sister isn’t pretty. She isn’t Miss World.</a:t>
            </a:r>
          </a:p>
          <a:p>
            <a:pPr>
              <a:buNone/>
            </a:pPr>
            <a:r>
              <a:rPr lang="en-GB" sz="1800" i="1" dirty="0" smtClean="0">
                <a:solidFill>
                  <a:srgbClr val="FF0000"/>
                </a:solidFill>
              </a:rPr>
              <a:t>If my sister were pretty, she would be Miss World.</a:t>
            </a:r>
          </a:p>
          <a:p>
            <a:pPr>
              <a:buNone/>
            </a:pPr>
            <a:endParaRPr lang="en-GB" sz="1800" i="1" dirty="0" smtClean="0"/>
          </a:p>
          <a:p>
            <a:pPr>
              <a:buNone/>
            </a:pPr>
            <a:r>
              <a:rPr lang="en-GB" sz="1800" i="1" dirty="0" smtClean="0"/>
              <a:t>I don’t do sports. I’m not fit.</a:t>
            </a:r>
          </a:p>
          <a:p>
            <a:pPr>
              <a:buNone/>
            </a:pPr>
            <a:r>
              <a:rPr lang="en-GB" sz="1800" i="1" dirty="0" smtClean="0">
                <a:solidFill>
                  <a:srgbClr val="FF0000"/>
                </a:solidFill>
              </a:rPr>
              <a:t>If  I  did sports. I would be fit.</a:t>
            </a:r>
          </a:p>
          <a:p>
            <a:pPr>
              <a:buNone/>
            </a:pPr>
            <a:endParaRPr lang="en-GB" sz="1800" i="1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467544" y="2492896"/>
            <a:ext cx="4104456" cy="36004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67544" y="3429000"/>
            <a:ext cx="6552728" cy="432048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67544" y="4365104"/>
            <a:ext cx="5256584" cy="432048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467544" y="5301208"/>
            <a:ext cx="5328592" cy="432048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67544" y="6237312"/>
            <a:ext cx="5400600" cy="432048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67544" y="1556793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Spoj dvojice vět spojkou </a:t>
            </a:r>
            <a:r>
              <a:rPr lang="en-GB" dirty="0" smtClean="0">
                <a:solidFill>
                  <a:srgbClr val="FF0000"/>
                </a:solidFill>
              </a:rPr>
              <a:t>if </a:t>
            </a:r>
            <a:r>
              <a:rPr lang="cs-CZ" dirty="0" smtClean="0"/>
              <a:t>a změň je na podmínkové věty v kondicionálu typu 2.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 animBg="1"/>
      <p:bldP spid="5" grpId="1" animBg="1"/>
      <p:bldP spid="6" grpId="1" animBg="1"/>
      <p:bldP spid="7" grpId="1" animBg="1"/>
      <p:bldP spid="8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7931224" cy="629816"/>
          </a:xfrm>
        </p:spPr>
        <p:txBody>
          <a:bodyPr>
            <a:normAutofit/>
          </a:bodyPr>
          <a:lstStyle/>
          <a:p>
            <a:r>
              <a:rPr lang="en-GB" sz="2400" dirty="0" smtClean="0">
                <a:solidFill>
                  <a:srgbClr val="0070C0"/>
                </a:solidFill>
              </a:rPr>
              <a:t>Unreal personality test  - Conditionals – Type 2</a:t>
            </a: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0" y="2249424"/>
            <a:ext cx="4716016" cy="2907768"/>
          </a:xfrm>
          <a:ln w="1270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rmAutofit fontScale="92500"/>
          </a:bodyPr>
          <a:lstStyle/>
          <a:p>
            <a:r>
              <a:rPr lang="en-GB" dirty="0" smtClean="0"/>
              <a:t>If I ……. (be) a colour, I ……</a:t>
            </a:r>
            <a:r>
              <a:rPr lang="cs-CZ" dirty="0" smtClean="0"/>
              <a:t>….</a:t>
            </a:r>
            <a:r>
              <a:rPr lang="en-GB" dirty="0" smtClean="0"/>
              <a:t>(be)……</a:t>
            </a:r>
          </a:p>
          <a:p>
            <a:r>
              <a:rPr lang="en-GB" dirty="0" smtClean="0"/>
              <a:t>If I ……. (be) an animal, I ……</a:t>
            </a:r>
            <a:r>
              <a:rPr lang="cs-CZ" dirty="0" smtClean="0"/>
              <a:t>..</a:t>
            </a:r>
            <a:r>
              <a:rPr lang="en-GB" dirty="0" smtClean="0"/>
              <a:t>(be)…</a:t>
            </a:r>
            <a:r>
              <a:rPr lang="cs-CZ" dirty="0" smtClean="0"/>
              <a:t>..</a:t>
            </a:r>
            <a:endParaRPr lang="en-GB" dirty="0" smtClean="0"/>
          </a:p>
          <a:p>
            <a:r>
              <a:rPr lang="en-GB" dirty="0" smtClean="0"/>
              <a:t>If I ……. (be) a piece of fruit, I ……</a:t>
            </a:r>
            <a:r>
              <a:rPr lang="cs-CZ" dirty="0" smtClean="0"/>
              <a:t>……</a:t>
            </a:r>
            <a:r>
              <a:rPr lang="en-GB" dirty="0" smtClean="0"/>
              <a:t>(be)……</a:t>
            </a:r>
          </a:p>
          <a:p>
            <a:r>
              <a:rPr lang="en-GB" dirty="0" smtClean="0"/>
              <a:t>If I ……. (be) a continent, I ……</a:t>
            </a:r>
            <a:r>
              <a:rPr lang="cs-CZ" dirty="0" smtClean="0"/>
              <a:t>..</a:t>
            </a:r>
            <a:r>
              <a:rPr lang="en-GB" dirty="0" smtClean="0"/>
              <a:t>(be)…</a:t>
            </a:r>
            <a:r>
              <a:rPr lang="cs-CZ" dirty="0" smtClean="0"/>
              <a:t>..</a:t>
            </a:r>
            <a:endParaRPr lang="en-GB" dirty="0" smtClean="0"/>
          </a:p>
          <a:p>
            <a:r>
              <a:rPr lang="en-GB" dirty="0" smtClean="0"/>
              <a:t>If I ……. (be) a type of weather, I ……</a:t>
            </a:r>
            <a:r>
              <a:rPr lang="cs-CZ" dirty="0" smtClean="0"/>
              <a:t>…..</a:t>
            </a:r>
            <a:r>
              <a:rPr lang="en-GB" dirty="0" smtClean="0"/>
              <a:t>(be)……</a:t>
            </a:r>
          </a:p>
          <a:p>
            <a:r>
              <a:rPr lang="en-GB" dirty="0" smtClean="0"/>
              <a:t>If I …….</a:t>
            </a:r>
            <a:r>
              <a:rPr lang="cs-CZ" dirty="0" smtClean="0"/>
              <a:t>.</a:t>
            </a:r>
            <a:r>
              <a:rPr lang="en-GB" dirty="0" smtClean="0"/>
              <a:t> (be) a dance, I ……</a:t>
            </a:r>
            <a:r>
              <a:rPr lang="cs-CZ" dirty="0" smtClean="0"/>
              <a:t>…..</a:t>
            </a:r>
            <a:r>
              <a:rPr lang="en-GB" dirty="0" smtClean="0"/>
              <a:t>(be)……</a:t>
            </a:r>
            <a:r>
              <a:rPr lang="cs-CZ" dirty="0" smtClean="0"/>
              <a:t>.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860032" y="2249425"/>
            <a:ext cx="4283968" cy="2907767"/>
          </a:xfrm>
          <a:ln w="1270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rmAutofit fontScale="92500"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A) blue   B) orange   C) green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A) a koala  B) a lion  C) a bird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A) a peach 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en-GB" dirty="0" smtClean="0">
                <a:solidFill>
                  <a:srgbClr val="00B050"/>
                </a:solidFill>
              </a:rPr>
              <a:t>B) a grapefruit</a:t>
            </a:r>
          </a:p>
          <a:p>
            <a:pPr>
              <a:buNone/>
            </a:pPr>
            <a:r>
              <a:rPr lang="en-GB" dirty="0" smtClean="0">
                <a:solidFill>
                  <a:srgbClr val="00B050"/>
                </a:solidFill>
              </a:rPr>
              <a:t>                        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en-GB" dirty="0" smtClean="0">
                <a:solidFill>
                  <a:srgbClr val="00B050"/>
                </a:solidFill>
              </a:rPr>
              <a:t>C) a raspberry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A) Africa  B) Australia  C) Europe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A) rain      B) a storm    C) fog</a:t>
            </a:r>
          </a:p>
          <a:p>
            <a:endParaRPr lang="en-GB" dirty="0" smtClean="0">
              <a:solidFill>
                <a:srgbClr val="00B050"/>
              </a:solidFill>
            </a:endParaRPr>
          </a:p>
          <a:p>
            <a:r>
              <a:rPr lang="en-GB" dirty="0" smtClean="0">
                <a:solidFill>
                  <a:srgbClr val="00B050"/>
                </a:solidFill>
              </a:rPr>
              <a:t>A) a tango  B) a salsa   C) a rumba</a:t>
            </a:r>
          </a:p>
          <a:p>
            <a:pPr>
              <a:buNone/>
            </a:pPr>
            <a:endParaRPr lang="cs-CZ" dirty="0" smtClean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1484784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Použij slovesa v závorkách ve správném tvaru. Doplň kvíz, výsledky – v klíči.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1772816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Example:  If I  were a colour, I would be blue.</a:t>
            </a:r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251520" y="5229200"/>
          <a:ext cx="4344144" cy="1463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  <a:gridCol w="1080120"/>
                <a:gridCol w="1224136"/>
                <a:gridCol w="1607840"/>
              </a:tblGrid>
              <a:tr h="2388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238851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dirty="0" smtClean="0"/>
                        <a:t>quiet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dirty="0" smtClean="0"/>
                        <a:t>energetic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/>
                        <a:t>optimistic</a:t>
                      </a:r>
                      <a:endParaRPr lang="en-GB" noProof="0"/>
                    </a:p>
                  </a:txBody>
                  <a:tcPr/>
                </a:tc>
              </a:tr>
              <a:tr h="238851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/>
                        <a:t>lazy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dirty="0" smtClean="0"/>
                        <a:t>serious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dirty="0" smtClean="0"/>
                        <a:t>independent</a:t>
                      </a:r>
                      <a:endParaRPr lang="en-GB" noProof="0" dirty="0"/>
                    </a:p>
                  </a:txBody>
                  <a:tcPr/>
                </a:tc>
              </a:tr>
              <a:tr h="238851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/>
                        <a:t>sensitive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dirty="0" smtClean="0"/>
                        <a:t>moody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dirty="0" smtClean="0"/>
                        <a:t>friendly</a:t>
                      </a:r>
                      <a:endParaRPr lang="en-GB" noProof="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4799856" y="5229200"/>
          <a:ext cx="4344144" cy="1463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8208"/>
                <a:gridCol w="1512168"/>
                <a:gridCol w="1152128"/>
                <a:gridCol w="1331640"/>
              </a:tblGrid>
              <a:tr h="238851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/>
                        <a:t>a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/>
                        <a:t>b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/>
                        <a:t>c</a:t>
                      </a:r>
                      <a:endParaRPr lang="en-GB" noProof="0"/>
                    </a:p>
                  </a:txBody>
                  <a:tcPr/>
                </a:tc>
              </a:tr>
              <a:tr h="238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dirty="0" smtClean="0"/>
                        <a:t>adventurous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/>
                        <a:t>patient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/>
                        <a:t>sociable</a:t>
                      </a:r>
                      <a:endParaRPr lang="en-GB" noProof="0"/>
                    </a:p>
                  </a:txBody>
                  <a:tcPr/>
                </a:tc>
              </a:tr>
              <a:tr h="238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/>
                        <a:t>creative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/>
                        <a:t>nervous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/>
                        <a:t>mysterious</a:t>
                      </a:r>
                      <a:endParaRPr lang="en-GB" noProof="0"/>
                    </a:p>
                  </a:txBody>
                  <a:tcPr/>
                </a:tc>
              </a:tr>
              <a:tr h="2388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/>
                        <a:t>emotional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smtClean="0"/>
                        <a:t>outgoing</a:t>
                      </a:r>
                      <a:endParaRPr lang="en-GB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noProof="0" dirty="0" smtClean="0"/>
                        <a:t>romantic</a:t>
                      </a:r>
                      <a:endParaRPr lang="en-GB" noProof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nase-penize.eu/peniz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2852936"/>
            <a:ext cx="2070229" cy="1656184"/>
          </a:xfrm>
          <a:prstGeom prst="rect">
            <a:avLst/>
          </a:prstGeom>
          <a:noFill/>
        </p:spPr>
      </p:pic>
      <p:sp>
        <p:nvSpPr>
          <p:cNvPr id="5" name="Zaoblený obdélníkový popisek 4"/>
          <p:cNvSpPr/>
          <p:nvPr/>
        </p:nvSpPr>
        <p:spPr>
          <a:xfrm>
            <a:off x="467544" y="1628800"/>
            <a:ext cx="3240360" cy="1440160"/>
          </a:xfrm>
          <a:prstGeom prst="wedgeRoundRectCallout">
            <a:avLst>
              <a:gd name="adj1" fmla="val -64315"/>
              <a:gd name="adj2" fmla="val 86309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smtClean="0">
                <a:solidFill>
                  <a:schemeClr val="accent1">
                    <a:lumMod val="75000"/>
                  </a:schemeClr>
                </a:solidFill>
              </a:rPr>
              <a:t>What would you do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…?</a:t>
            </a:r>
            <a:r>
              <a:rPr lang="en-GB" sz="32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Obláček 6"/>
          <p:cNvSpPr/>
          <p:nvPr/>
        </p:nvSpPr>
        <p:spPr>
          <a:xfrm rot="21004242">
            <a:off x="4319464" y="1268760"/>
            <a:ext cx="4824536" cy="1656184"/>
          </a:xfrm>
          <a:prstGeom prst="cloudCallout">
            <a:avLst>
              <a:gd name="adj1" fmla="val -70167"/>
              <a:gd name="adj2" fmla="val -105895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en-GB" sz="2400" dirty="0" smtClean="0">
                <a:solidFill>
                  <a:srgbClr val="FF0000"/>
                </a:solidFill>
              </a:rPr>
              <a:t>f your teacher came to your birthday party?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8" name="Obláček 7"/>
          <p:cNvSpPr/>
          <p:nvPr/>
        </p:nvSpPr>
        <p:spPr>
          <a:xfrm rot="643252">
            <a:off x="260396" y="4326950"/>
            <a:ext cx="4211426" cy="1426400"/>
          </a:xfrm>
          <a:prstGeom prst="cloudCallout">
            <a:avLst>
              <a:gd name="adj1" fmla="val -44052"/>
              <a:gd name="adj2" fmla="val 80452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 </a:t>
            </a:r>
            <a:r>
              <a:rPr lang="en-GB" sz="2400" i="1" dirty="0" smtClean="0">
                <a:solidFill>
                  <a:srgbClr val="FF0000"/>
                </a:solidFill>
              </a:rPr>
              <a:t>if  you saw a thief in your house?</a:t>
            </a:r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692696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i="1" dirty="0" smtClean="0">
                <a:solidFill>
                  <a:srgbClr val="D60093"/>
                </a:solidFill>
              </a:rPr>
              <a:t>Dialogues</a:t>
            </a:r>
            <a:endParaRPr lang="en-GB" sz="3200" i="1" dirty="0">
              <a:solidFill>
                <a:srgbClr val="D60093"/>
              </a:solidFill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5361611" y="3467572"/>
            <a:ext cx="3656093" cy="1435025"/>
          </a:xfrm>
          <a:prstGeom prst="cloudCallout">
            <a:avLst>
              <a:gd name="adj1" fmla="val 49303"/>
              <a:gd name="adj2" fmla="val 79402"/>
            </a:avLst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i="1" dirty="0" smtClean="0">
                <a:solidFill>
                  <a:srgbClr val="D60093"/>
                </a:solidFill>
              </a:rPr>
              <a:t>if you won a lot of money</a:t>
            </a:r>
            <a:r>
              <a:rPr lang="cs-CZ" sz="2400" i="1" dirty="0" smtClean="0">
                <a:solidFill>
                  <a:srgbClr val="D60093"/>
                </a:solidFill>
              </a:rPr>
              <a:t>?</a:t>
            </a:r>
            <a:endParaRPr lang="en-GB" sz="2400" i="1" dirty="0">
              <a:solidFill>
                <a:srgbClr val="D60093"/>
              </a:solidFill>
            </a:endParaRPr>
          </a:p>
        </p:txBody>
      </p:sp>
      <p:pic>
        <p:nvPicPr>
          <p:cNvPr id="4100" name="Picture 4" descr="http://blog.idnes.cz/blog/17266/295342/clanok_foto_2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4941168"/>
            <a:ext cx="2448272" cy="1632181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Bookman Old Style" pitchFamily="18" charset="0"/>
              </a:rPr>
              <a:t>   CITACE:</a:t>
            </a:r>
            <a:endParaRPr lang="cs-CZ" sz="32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640960" cy="554461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en-US" sz="1400" noProof="1" smtClean="0">
              <a:solidFill>
                <a:schemeClr val="accent6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http://images.google.com/imgres?q=pavouk&amp;start=125&amp;biw=1280&amp;bih=534&amp;tbm=isch&amp;tbnid=I5Wn4rmKSRV16M:&amp;imgrefurl=http://www.animalsholding.cz/k44-arachnida---pavouci.html&amp;docid=Gnh1sxzckTzjKM&amp;imgurl=http://www.animalsholding.cz/zvirata/brachypelma_smithi0001.jpg&amp;w=889&amp;h=655&amp;ei=tR2FUcShGYKA4gScv4CoDQ&amp;zoom=1&amp;iact=hc&amp;vpx=2&amp;vpy=2&amp;dur=2828&amp;hovh=193&amp;hovw=262&amp;tx=106&amp;ty=72&amp;page=6&amp;tbnh=146&amp;tbnw=194&amp;ndsp=26&amp;ved=1t:429,r:25,s:100,i:79</a:t>
            </a:r>
            <a:endParaRPr lang="cs-CZ" sz="1400" noProof="1" smtClean="0">
              <a:solidFill>
                <a:schemeClr val="accent6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http://images.google.com/imgres?q=letadlo&amp;biw=1280&amp;bih=534&amp;tbm=isch&amp;tbnid=3aMJ3EpCfyrgFM:&amp;imgrefurl=http://fyzika.zskrestova.cz/%3Fp%3D307&amp;docid=Hx83J_y81e8AaM&amp;imgurl=http://fyzika.zskrestova.cz/wp-content/uploads/2008/12/letadlo.jpg&amp;w=818&amp;h=371&amp;ei=RB6FUaKUJMjPsgab-4DADg&amp;zoom=1&amp;iact=hc&amp;vpx=186&amp;vpy=184&amp;dur=5016&amp;hovh=151&amp;hovw=334&amp;tx=222&amp;ty=93&amp;page=1&amp;tbnh=128&amp;tbnw=284&amp;start=0&amp;ndsp=12&amp;ved=1t:429,r:1,s:0,i:161</a:t>
            </a:r>
            <a:endParaRPr lang="cs-CZ" sz="1400" noProof="1" smtClean="0">
              <a:solidFill>
                <a:schemeClr val="accent6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http://images.google.com/imgres?q=pen%C3%ADze&amp;start=143&amp;biw=1280&amp;bih=534&amp;tbm=isch&amp;tbnid=sO06KhfzefjlzM:&amp;imgrefurl=http://sebl.blog.idnes.cz/c/295342/Fenomen-Prichazet-o-penize-a-nazyvat-to-sporenim-ci-investovanim.html&amp;docid=Pjf0_UrpcGzxTM&amp;imgurl=http://blog.idnes.cz/blog/17266/295342/clanok_foto_24.jpg&amp;w=300&amp;h=200&amp;ei=eCKFUZj4Ncvasgbz64CgAg&amp;zoom=1&amp;iact=hc&amp;vpx=993&amp;vpy=178&amp;dur=12609&amp;hovh=160&amp;hovw=240&amp;tx=132&amp;ty=108&amp;page=8&amp;tbnh=141&amp;tbnw=212&amp;ndsp=24&amp;ved=1t:429,r:48,s:100,i:148</a:t>
            </a: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http://images.google.com/imgres?q=pen%C3%ADze&amp;start=119&amp;biw=1280&amp;bih=534&amp;tbm=isch&amp;tbnid=KEuZUMlziRLweM:&amp;imgrefurl=http://nase-penize.eu/&amp;docid=cqfcIVUGORnDmM&amp;imgurl=http://nase-penize.eu/penize.jpg&amp;w=286&amp;h=286&amp;ei=MiCFUb2XGYTk4QTW_oCoCA&amp;zoom=1&amp;iact=hc&amp;vpx=2&amp;vpy=133&amp;dur=2640&amp;hovh=225&amp;hovw=225&amp;tx=55&amp;ty=121&amp;page=7&amp;tbnh=142&amp;tbnw=141&amp;ndsp=24&amp;ved=1t:429,r:25,s:100,i:79</a:t>
            </a: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Project  English 3, Oxford, Tom Hutchinson, Grammar summary</a:t>
            </a: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Angličtina, Školní kurz gramatiky, Maria Birkenmajer, E. Maňko, Infoa 2008</a:t>
            </a: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The Good Grammar Book, Michael Swan, Catherine Walter, Oxford University Press</a:t>
            </a:r>
            <a:endParaRPr lang="cs-CZ" sz="1400" noProof="1" smtClean="0">
              <a:solidFill>
                <a:schemeClr val="accent6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Essential Grammar in Use, Raymond Murphy, Cambridge University Press</a:t>
            </a: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Spark, Virginia Evans_Jenny Dooley, Teacher´s book, Express Publishing</a:t>
            </a: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Let´s study Grammar, Krajewska Milada, Infoa</a:t>
            </a: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Terasoft,  TC Angličtina 4, PC program  2003</a:t>
            </a:r>
          </a:p>
        </p:txBody>
      </p:sp>
    </p:spTree>
  </p:cSld>
  <p:clrMapOvr>
    <a:masterClrMapping/>
  </p:clrMapOvr>
  <p:transition spd="med" advClick="0" advTm="3000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1664</TotalTime>
  <Words>811</Words>
  <Application>Microsoft Office PowerPoint</Application>
  <PresentationFormat>Předvádění na obrazovce (4:3)</PresentationFormat>
  <Paragraphs>117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Urbanistický</vt:lpstr>
      <vt:lpstr>    </vt:lpstr>
      <vt:lpstr>ANOTACE:</vt:lpstr>
      <vt:lpstr>CONDITIONALS -  type 2</vt:lpstr>
      <vt:lpstr>CONDITIONALS -  type 2 / Questions</vt:lpstr>
      <vt:lpstr> CONDITIONALS -  type 2</vt:lpstr>
      <vt:lpstr>Unreal personality test  - Conditionals – Type 2</vt:lpstr>
      <vt:lpstr>Prezentace aplikace PowerPoint</vt:lpstr>
      <vt:lpstr>  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</dc:title>
  <cp:lastModifiedBy>Marcela Vaňková</cp:lastModifiedBy>
  <cp:revision>339</cp:revision>
  <dcterms:created xsi:type="dcterms:W3CDTF">2011-11-23T00:30:20Z</dcterms:created>
  <dcterms:modified xsi:type="dcterms:W3CDTF">2013-06-04T07:04:49Z</dcterms:modified>
</cp:coreProperties>
</file>