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9"/>
  </p:notesMasterIdLst>
  <p:sldIdLst>
    <p:sldId id="259" r:id="rId2"/>
    <p:sldId id="271" r:id="rId3"/>
    <p:sldId id="278" r:id="rId4"/>
    <p:sldId id="286" r:id="rId5"/>
    <p:sldId id="287" r:id="rId6"/>
    <p:sldId id="288" r:id="rId7"/>
    <p:sldId id="269" r:id="rId8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33"/>
    <a:srgbClr val="D60093"/>
    <a:srgbClr val="0000CC"/>
    <a:srgbClr val="84AA87"/>
    <a:srgbClr val="A4C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D4BD85-5120-4BE3-AD7C-DF2BEE17CE8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24521E-6633-4D90-9B9B-D5C3C8642C7C}">
      <dgm:prSet phldrT="[Text]" custT="1"/>
      <dgm:spPr/>
      <dgm:t>
        <a:bodyPr/>
        <a:lstStyle/>
        <a:p>
          <a:endParaRPr lang="cs-CZ" sz="2800" noProof="0" dirty="0" smtClean="0">
            <a:solidFill>
              <a:srgbClr val="D60093"/>
            </a:solidFill>
          </a:endParaRPr>
        </a:p>
        <a:p>
          <a:r>
            <a:rPr lang="en-GB" sz="2800" noProof="0" dirty="0" smtClean="0">
              <a:solidFill>
                <a:srgbClr val="D60093"/>
              </a:solidFill>
            </a:rPr>
            <a:t>What would you do </a:t>
          </a:r>
          <a:r>
            <a:rPr lang="en-GB" sz="2800" i="0" noProof="0" dirty="0" smtClean="0">
              <a:solidFill>
                <a:srgbClr val="D60093"/>
              </a:solidFill>
            </a:rPr>
            <a:t>if</a:t>
          </a:r>
          <a:r>
            <a:rPr lang="en-GB" sz="2800" i="0" noProof="0" dirty="0" smtClean="0">
              <a:solidFill>
                <a:schemeClr val="tx2">
                  <a:lumMod val="75000"/>
                </a:schemeClr>
              </a:solidFill>
            </a:rPr>
            <a:t> </a:t>
          </a:r>
          <a:r>
            <a:rPr lang="cs-CZ" sz="2800" i="0" noProof="0" dirty="0" smtClean="0">
              <a:solidFill>
                <a:schemeClr val="tx2">
                  <a:lumMod val="75000"/>
                </a:schemeClr>
              </a:solidFill>
            </a:rPr>
            <a:t> </a:t>
          </a:r>
          <a:r>
            <a:rPr lang="en-GB" sz="2800" i="0" noProof="0" dirty="0" smtClean="0">
              <a:solidFill>
                <a:schemeClr val="tx2">
                  <a:lumMod val="75000"/>
                </a:schemeClr>
              </a:solidFill>
            </a:rPr>
            <a:t>you had a free year and a lot of money?</a:t>
          </a:r>
          <a:endParaRPr lang="cs-CZ" sz="2800" i="0" noProof="0" dirty="0" smtClean="0">
            <a:solidFill>
              <a:schemeClr val="tx2">
                <a:lumMod val="75000"/>
              </a:schemeClr>
            </a:solidFill>
          </a:endParaRPr>
        </a:p>
      </dgm:t>
    </dgm:pt>
    <dgm:pt modelId="{8AFC760F-719E-4DC0-9EAF-EDE13ECBA886}" type="parTrans" cxnId="{3667C570-F37A-4E1D-A50E-2F605AC16F45}">
      <dgm:prSet/>
      <dgm:spPr/>
      <dgm:t>
        <a:bodyPr/>
        <a:lstStyle/>
        <a:p>
          <a:endParaRPr lang="cs-CZ"/>
        </a:p>
      </dgm:t>
    </dgm:pt>
    <dgm:pt modelId="{4724F238-30A7-49E3-8E3B-322342C00CF9}" type="sibTrans" cxnId="{3667C570-F37A-4E1D-A50E-2F605AC16F45}">
      <dgm:prSet/>
      <dgm:spPr/>
      <dgm:t>
        <a:bodyPr/>
        <a:lstStyle/>
        <a:p>
          <a:endParaRPr lang="cs-CZ"/>
        </a:p>
      </dgm:t>
    </dgm:pt>
    <dgm:pt modelId="{9D0181DF-BF0D-45FC-B530-F55B037AE692}">
      <dgm:prSet phldrT="[Text]" custT="1"/>
      <dgm:spPr/>
      <dgm:t>
        <a:bodyPr/>
        <a:lstStyle/>
        <a:p>
          <a:endParaRPr lang="en-GB" sz="1800" noProof="0" dirty="0"/>
        </a:p>
      </dgm:t>
    </dgm:pt>
    <dgm:pt modelId="{996523A0-1876-4BFD-BCAB-1AD90BF025F7}" type="parTrans" cxnId="{DB72C791-2AB0-4DF9-8786-D48C8FDD354F}">
      <dgm:prSet/>
      <dgm:spPr/>
      <dgm:t>
        <a:bodyPr/>
        <a:lstStyle/>
        <a:p>
          <a:endParaRPr lang="cs-CZ"/>
        </a:p>
      </dgm:t>
    </dgm:pt>
    <dgm:pt modelId="{634103AD-ADD1-4719-B8F7-FE0E032B9E80}" type="sibTrans" cxnId="{DB72C791-2AB0-4DF9-8786-D48C8FDD354F}">
      <dgm:prSet/>
      <dgm:spPr/>
      <dgm:t>
        <a:bodyPr/>
        <a:lstStyle/>
        <a:p>
          <a:endParaRPr lang="cs-CZ"/>
        </a:p>
      </dgm:t>
    </dgm:pt>
    <dgm:pt modelId="{A0540050-437F-4E1A-ADDB-319883298574}">
      <dgm:prSet phldrT="[Text]"/>
      <dgm:spPr/>
      <dgm:t>
        <a:bodyPr/>
        <a:lstStyle/>
        <a:p>
          <a:r>
            <a:rPr lang="en-GB" noProof="0" dirty="0" smtClean="0">
              <a:solidFill>
                <a:srgbClr val="D60093"/>
              </a:solidFill>
            </a:rPr>
            <a:t>If I had a free year and </a:t>
          </a:r>
        </a:p>
        <a:p>
          <a:r>
            <a:rPr lang="en-GB" noProof="0" dirty="0" smtClean="0">
              <a:solidFill>
                <a:srgbClr val="D60093"/>
              </a:solidFill>
            </a:rPr>
            <a:t>a lot of money </a:t>
          </a:r>
          <a:r>
            <a:rPr lang="en-GB" noProof="0" dirty="0" smtClean="0">
              <a:solidFill>
                <a:schemeClr val="tx2">
                  <a:lumMod val="75000"/>
                </a:schemeClr>
              </a:solidFill>
            </a:rPr>
            <a:t>I would …..</a:t>
          </a:r>
          <a:endParaRPr lang="en-GB" noProof="0" dirty="0">
            <a:solidFill>
              <a:schemeClr val="tx2">
                <a:lumMod val="75000"/>
              </a:schemeClr>
            </a:solidFill>
          </a:endParaRPr>
        </a:p>
      </dgm:t>
    </dgm:pt>
    <dgm:pt modelId="{8C78FBBA-17DE-46B3-89EC-9E970D7C086D}" type="parTrans" cxnId="{F2339D1B-070D-4630-960F-EFA80A7BFFF5}">
      <dgm:prSet/>
      <dgm:spPr/>
      <dgm:t>
        <a:bodyPr/>
        <a:lstStyle/>
        <a:p>
          <a:endParaRPr lang="cs-CZ"/>
        </a:p>
      </dgm:t>
    </dgm:pt>
    <dgm:pt modelId="{B7C24372-1504-4FBA-8DB7-8E9271609260}" type="sibTrans" cxnId="{F2339D1B-070D-4630-960F-EFA80A7BFFF5}">
      <dgm:prSet/>
      <dgm:spPr/>
      <dgm:t>
        <a:bodyPr/>
        <a:lstStyle/>
        <a:p>
          <a:endParaRPr lang="cs-CZ"/>
        </a:p>
      </dgm:t>
    </dgm:pt>
    <dgm:pt modelId="{2B903977-3EBE-4D3C-BED4-57D81BEBB169}">
      <dgm:prSet phldrT="[Text]"/>
      <dgm:spPr/>
      <dgm:t>
        <a:bodyPr/>
        <a:lstStyle/>
        <a:p>
          <a:r>
            <a:rPr lang="en-GB" noProof="0" dirty="0" smtClean="0">
              <a:solidFill>
                <a:schemeClr val="accent2">
                  <a:lumMod val="50000"/>
                </a:schemeClr>
              </a:solidFill>
            </a:rPr>
            <a:t>travel round the world</a:t>
          </a:r>
          <a:endParaRPr lang="en-GB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CF383492-01D0-4E8C-B881-44C48F12A073}" type="parTrans" cxnId="{C7EAC0AC-F078-4917-B0EC-F47181734AD9}">
      <dgm:prSet/>
      <dgm:spPr/>
      <dgm:t>
        <a:bodyPr/>
        <a:lstStyle/>
        <a:p>
          <a:endParaRPr lang="cs-CZ"/>
        </a:p>
      </dgm:t>
    </dgm:pt>
    <dgm:pt modelId="{0A638B74-AF31-4497-8EDE-3055AB8961D7}" type="sibTrans" cxnId="{C7EAC0AC-F078-4917-B0EC-F47181734AD9}">
      <dgm:prSet/>
      <dgm:spPr/>
      <dgm:t>
        <a:bodyPr/>
        <a:lstStyle/>
        <a:p>
          <a:endParaRPr lang="cs-CZ"/>
        </a:p>
      </dgm:t>
    </dgm:pt>
    <dgm:pt modelId="{0C0827F6-D0ED-4181-9C40-DE525F6E8BC4}">
      <dgm:prSet phldrT="[Text]" custT="1"/>
      <dgm:spPr/>
      <dgm:t>
        <a:bodyPr/>
        <a:lstStyle/>
        <a:p>
          <a:r>
            <a:rPr lang="en-GB" sz="2500" noProof="0" dirty="0" smtClean="0">
              <a:solidFill>
                <a:schemeClr val="accent2">
                  <a:lumMod val="50000"/>
                </a:schemeClr>
              </a:solidFill>
            </a:rPr>
            <a:t>Note:</a:t>
          </a:r>
          <a:r>
            <a:rPr lang="en-GB" sz="2500" baseline="0" noProof="0" dirty="0" smtClean="0">
              <a:solidFill>
                <a:schemeClr val="accent2">
                  <a:lumMod val="50000"/>
                </a:schemeClr>
              </a:solidFill>
            </a:rPr>
            <a:t>  If  </a:t>
          </a:r>
          <a:r>
            <a:rPr lang="en-GB" sz="2500" baseline="0" noProof="0" dirty="0" smtClean="0">
              <a:solidFill>
                <a:srgbClr val="FF0000"/>
              </a:solidFill>
            </a:rPr>
            <a:t>I</a:t>
          </a:r>
          <a:r>
            <a:rPr lang="en-GB" sz="2500" baseline="0" noProof="0" dirty="0" smtClean="0"/>
            <a:t>  </a:t>
          </a:r>
          <a:r>
            <a:rPr lang="en-GB" sz="2500" baseline="0" noProof="0" dirty="0" smtClean="0">
              <a:solidFill>
                <a:schemeClr val="accent2">
                  <a:lumMod val="50000"/>
                </a:schemeClr>
              </a:solidFill>
            </a:rPr>
            <a:t>(</a:t>
          </a:r>
          <a:r>
            <a:rPr lang="en-GB" sz="2000" baseline="0" noProof="0" dirty="0" smtClean="0">
              <a:solidFill>
                <a:schemeClr val="accent2">
                  <a:lumMod val="50000"/>
                </a:schemeClr>
              </a:solidFill>
            </a:rPr>
            <a:t>he, she, it)</a:t>
          </a:r>
          <a:r>
            <a:rPr lang="en-GB" sz="2500" baseline="0" noProof="0" dirty="0" smtClean="0">
              <a:solidFill>
                <a:schemeClr val="accent2">
                  <a:lumMod val="50000"/>
                </a:schemeClr>
              </a:solidFill>
            </a:rPr>
            <a:t> </a:t>
          </a:r>
          <a:r>
            <a:rPr lang="en-GB" sz="2500" baseline="0" noProof="0" dirty="0" smtClean="0">
              <a:solidFill>
                <a:srgbClr val="FF0000"/>
              </a:solidFill>
            </a:rPr>
            <a:t>were</a:t>
          </a:r>
          <a:endParaRPr lang="en-GB" sz="2500" noProof="0" dirty="0">
            <a:solidFill>
              <a:srgbClr val="FF0000"/>
            </a:solidFill>
          </a:endParaRPr>
        </a:p>
      </dgm:t>
    </dgm:pt>
    <dgm:pt modelId="{7377DDFE-C729-443F-9D30-823F814A8F06}" type="parTrans" cxnId="{30C288F2-357B-43D5-A494-CAB41B9EEC9A}">
      <dgm:prSet/>
      <dgm:spPr/>
      <dgm:t>
        <a:bodyPr/>
        <a:lstStyle/>
        <a:p>
          <a:endParaRPr lang="cs-CZ"/>
        </a:p>
      </dgm:t>
    </dgm:pt>
    <dgm:pt modelId="{E4C74E1B-4E6A-4CFC-A07A-E1A2D56B36CC}" type="sibTrans" cxnId="{30C288F2-357B-43D5-A494-CAB41B9EEC9A}">
      <dgm:prSet/>
      <dgm:spPr/>
      <dgm:t>
        <a:bodyPr/>
        <a:lstStyle/>
        <a:p>
          <a:endParaRPr lang="cs-CZ"/>
        </a:p>
      </dgm:t>
    </dgm:pt>
    <dgm:pt modelId="{07F0B216-B26B-498B-9690-ADE3354024AA}">
      <dgm:prSet phldrT="[Text]" custT="1"/>
      <dgm:spPr/>
      <dgm:t>
        <a:bodyPr/>
        <a:lstStyle/>
        <a:p>
          <a:r>
            <a:rPr lang="cs-CZ" sz="1800" noProof="0" dirty="0" smtClean="0">
              <a:solidFill>
                <a:schemeClr val="accent2">
                  <a:lumMod val="50000"/>
                </a:schemeClr>
              </a:solidFill>
            </a:rPr>
            <a:t>QUESTIONS </a:t>
          </a:r>
          <a:endParaRPr lang="en-GB" sz="1800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CA3F6BE9-7D90-4050-8E2F-E62130D0D17C}" type="parTrans" cxnId="{0B83AB17-17CA-40A2-8A3C-0A51FFAD2232}">
      <dgm:prSet/>
      <dgm:spPr/>
      <dgm:t>
        <a:bodyPr/>
        <a:lstStyle/>
        <a:p>
          <a:endParaRPr lang="cs-CZ"/>
        </a:p>
      </dgm:t>
    </dgm:pt>
    <dgm:pt modelId="{1193BE2E-1B18-404C-8864-A0FC2E7F5AD0}" type="sibTrans" cxnId="{0B83AB17-17CA-40A2-8A3C-0A51FFAD2232}">
      <dgm:prSet/>
      <dgm:spPr/>
      <dgm:t>
        <a:bodyPr/>
        <a:lstStyle/>
        <a:p>
          <a:endParaRPr lang="cs-CZ"/>
        </a:p>
      </dgm:t>
    </dgm:pt>
    <dgm:pt modelId="{02EA5F70-EB5E-4912-A8FB-19178F2B5CBC}">
      <dgm:prSet phldrT="[Text]" custT="1"/>
      <dgm:spPr/>
      <dgm:t>
        <a:bodyPr/>
        <a:lstStyle/>
        <a:p>
          <a:endParaRPr lang="en-GB" sz="1800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8D2E0690-58C7-4D28-947A-A7B1C4507822}" type="parTrans" cxnId="{CF49A45E-0A3E-4149-B877-5F28D0133860}">
      <dgm:prSet/>
      <dgm:spPr/>
      <dgm:t>
        <a:bodyPr/>
        <a:lstStyle/>
        <a:p>
          <a:endParaRPr lang="cs-CZ"/>
        </a:p>
      </dgm:t>
    </dgm:pt>
    <dgm:pt modelId="{721B6E0B-C5FD-4A9A-B18C-73728B5DF8C3}" type="sibTrans" cxnId="{CF49A45E-0A3E-4149-B877-5F28D0133860}">
      <dgm:prSet/>
      <dgm:spPr/>
      <dgm:t>
        <a:bodyPr/>
        <a:lstStyle/>
        <a:p>
          <a:endParaRPr lang="cs-CZ"/>
        </a:p>
      </dgm:t>
    </dgm:pt>
    <dgm:pt modelId="{D35BBA61-313E-4504-8789-F6C91FB7CC5F}">
      <dgm:prSet phldrT="[Text]"/>
      <dgm:spPr/>
      <dgm:t>
        <a:bodyPr/>
        <a:lstStyle/>
        <a:p>
          <a:r>
            <a:rPr lang="en-GB" noProof="0" dirty="0" smtClean="0">
              <a:solidFill>
                <a:schemeClr val="accent2">
                  <a:lumMod val="50000"/>
                </a:schemeClr>
              </a:solidFill>
            </a:rPr>
            <a:t>study….</a:t>
          </a:r>
          <a:endParaRPr lang="en-GB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2F5FA731-F851-4831-94F9-DFE1F37A6265}" type="parTrans" cxnId="{E04D3F56-D33E-4E3F-85FD-180EAE64B955}">
      <dgm:prSet/>
      <dgm:spPr/>
      <dgm:t>
        <a:bodyPr/>
        <a:lstStyle/>
        <a:p>
          <a:endParaRPr lang="cs-CZ"/>
        </a:p>
      </dgm:t>
    </dgm:pt>
    <dgm:pt modelId="{5EB68512-3A3D-4ABB-9D86-C771248571AC}" type="sibTrans" cxnId="{E04D3F56-D33E-4E3F-85FD-180EAE64B955}">
      <dgm:prSet/>
      <dgm:spPr/>
      <dgm:t>
        <a:bodyPr/>
        <a:lstStyle/>
        <a:p>
          <a:endParaRPr lang="cs-CZ"/>
        </a:p>
      </dgm:t>
    </dgm:pt>
    <dgm:pt modelId="{ADB494C5-EA01-4869-8E30-ED655BBA340B}">
      <dgm:prSet phldrT="[Text]"/>
      <dgm:spPr/>
      <dgm:t>
        <a:bodyPr/>
        <a:lstStyle/>
        <a:p>
          <a:r>
            <a:rPr lang="en-GB" noProof="0" dirty="0" smtClean="0">
              <a:solidFill>
                <a:schemeClr val="accent2">
                  <a:lumMod val="50000"/>
                </a:schemeClr>
              </a:solidFill>
            </a:rPr>
            <a:t>go to….</a:t>
          </a:r>
          <a:endParaRPr lang="en-GB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E9312B5E-BFC2-4D52-B5A9-6AD4F1FC97B4}" type="parTrans" cxnId="{A8B75C6E-C642-4016-BD91-3E6E71306841}">
      <dgm:prSet/>
      <dgm:spPr/>
      <dgm:t>
        <a:bodyPr/>
        <a:lstStyle/>
        <a:p>
          <a:endParaRPr lang="cs-CZ"/>
        </a:p>
      </dgm:t>
    </dgm:pt>
    <dgm:pt modelId="{C3D00262-D6CE-421D-8995-882CE9522C5C}" type="sibTrans" cxnId="{A8B75C6E-C642-4016-BD91-3E6E71306841}">
      <dgm:prSet/>
      <dgm:spPr/>
      <dgm:t>
        <a:bodyPr/>
        <a:lstStyle/>
        <a:p>
          <a:endParaRPr lang="cs-CZ"/>
        </a:p>
      </dgm:t>
    </dgm:pt>
    <dgm:pt modelId="{216DD49F-8CAB-402C-8E45-E8921B46F16B}">
      <dgm:prSet phldrT="[Text]"/>
      <dgm:spPr/>
      <dgm:t>
        <a:bodyPr/>
        <a:lstStyle/>
        <a:p>
          <a:r>
            <a:rPr lang="en-GB" noProof="0" dirty="0" smtClean="0">
              <a:solidFill>
                <a:schemeClr val="accent2">
                  <a:lumMod val="50000"/>
                </a:schemeClr>
              </a:solidFill>
            </a:rPr>
            <a:t>buy a new car</a:t>
          </a:r>
          <a:endParaRPr lang="en-GB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79D4642A-F767-49D7-B382-E09F62C43ABF}" type="parTrans" cxnId="{3CED7C9F-ED3D-4DC7-8854-34E8BE41D44E}">
      <dgm:prSet/>
      <dgm:spPr/>
      <dgm:t>
        <a:bodyPr/>
        <a:lstStyle/>
        <a:p>
          <a:endParaRPr lang="cs-CZ"/>
        </a:p>
      </dgm:t>
    </dgm:pt>
    <dgm:pt modelId="{29455B1A-7E77-460F-8388-7FCB5E4D117E}" type="sibTrans" cxnId="{3CED7C9F-ED3D-4DC7-8854-34E8BE41D44E}">
      <dgm:prSet/>
      <dgm:spPr/>
      <dgm:t>
        <a:bodyPr/>
        <a:lstStyle/>
        <a:p>
          <a:endParaRPr lang="cs-CZ"/>
        </a:p>
      </dgm:t>
    </dgm:pt>
    <dgm:pt modelId="{40377F5A-0B5F-45AC-95BB-FA1607978703}">
      <dgm:prSet phldrT="[Text]" custT="1"/>
      <dgm:spPr/>
      <dgm:t>
        <a:bodyPr/>
        <a:lstStyle/>
        <a:p>
          <a:r>
            <a:rPr lang="cs-CZ" sz="1800" noProof="0" dirty="0" smtClean="0">
              <a:solidFill>
                <a:schemeClr val="accent2">
                  <a:lumMod val="50000"/>
                </a:schemeClr>
              </a:solidFill>
            </a:rPr>
            <a:t> ANSWERS</a:t>
          </a:r>
          <a:endParaRPr lang="en-GB" sz="1800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027B4DC6-855A-42BC-9D51-D9E0DA0AF39B}" type="parTrans" cxnId="{A05CCF9A-D82B-446C-87BF-33E7FCDE5418}">
      <dgm:prSet/>
      <dgm:spPr/>
      <dgm:t>
        <a:bodyPr/>
        <a:lstStyle/>
        <a:p>
          <a:endParaRPr lang="cs-CZ"/>
        </a:p>
      </dgm:t>
    </dgm:pt>
    <dgm:pt modelId="{01BBAB3F-5FA5-4983-908B-D53747580199}" type="sibTrans" cxnId="{A05CCF9A-D82B-446C-87BF-33E7FCDE5418}">
      <dgm:prSet/>
      <dgm:spPr/>
      <dgm:t>
        <a:bodyPr/>
        <a:lstStyle/>
        <a:p>
          <a:endParaRPr lang="cs-CZ"/>
        </a:p>
      </dgm:t>
    </dgm:pt>
    <dgm:pt modelId="{19E55F87-2FA7-44A5-BE49-5F8C542F3BF9}">
      <dgm:prSet phldrT="[Text]" custT="1"/>
      <dgm:spPr/>
      <dgm:t>
        <a:bodyPr/>
        <a:lstStyle/>
        <a:p>
          <a:endParaRPr lang="en-GB" sz="1800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F6D18200-A4AA-4865-8625-1A047660BD5D}" type="parTrans" cxnId="{446E145E-B1C9-44F1-9CCB-82E9D2E9F897}">
      <dgm:prSet/>
      <dgm:spPr/>
      <dgm:t>
        <a:bodyPr/>
        <a:lstStyle/>
        <a:p>
          <a:endParaRPr lang="cs-CZ"/>
        </a:p>
      </dgm:t>
    </dgm:pt>
    <dgm:pt modelId="{F047BAC6-756B-401F-830C-C1FA5BA1D392}" type="sibTrans" cxnId="{446E145E-B1C9-44F1-9CCB-82E9D2E9F897}">
      <dgm:prSet/>
      <dgm:spPr/>
      <dgm:t>
        <a:bodyPr/>
        <a:lstStyle/>
        <a:p>
          <a:endParaRPr lang="cs-CZ"/>
        </a:p>
      </dgm:t>
    </dgm:pt>
    <dgm:pt modelId="{6FB799E3-C6C4-4AB9-96DD-EDFF5E0FBFC8}">
      <dgm:prSet phldrT="[Text]"/>
      <dgm:spPr/>
      <dgm:t>
        <a:bodyPr/>
        <a:lstStyle/>
        <a:p>
          <a:r>
            <a:rPr lang="cs-CZ" noProof="0" dirty="0" smtClean="0">
              <a:solidFill>
                <a:schemeClr val="accent2">
                  <a:lumMod val="50000"/>
                </a:schemeClr>
              </a:solidFill>
            </a:rPr>
            <a:t>……..</a:t>
          </a:r>
          <a:endParaRPr lang="en-GB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AE9BE7C9-5356-4822-A135-001E43801D57}" type="parTrans" cxnId="{171CA6F5-FDDE-49FB-A6B0-E1FB87694A33}">
      <dgm:prSet/>
      <dgm:spPr/>
      <dgm:t>
        <a:bodyPr/>
        <a:lstStyle/>
        <a:p>
          <a:endParaRPr lang="cs-CZ"/>
        </a:p>
      </dgm:t>
    </dgm:pt>
    <dgm:pt modelId="{C2DFE6BE-334F-4411-8251-283BB683C287}" type="sibTrans" cxnId="{171CA6F5-FDDE-49FB-A6B0-E1FB87694A33}">
      <dgm:prSet/>
      <dgm:spPr/>
      <dgm:t>
        <a:bodyPr/>
        <a:lstStyle/>
        <a:p>
          <a:endParaRPr lang="cs-CZ"/>
        </a:p>
      </dgm:t>
    </dgm:pt>
    <dgm:pt modelId="{86043839-2011-49B5-8634-71B5EE876118}">
      <dgm:prSet phldrT="[Text]"/>
      <dgm:spPr/>
      <dgm:t>
        <a:bodyPr/>
        <a:lstStyle/>
        <a:p>
          <a:r>
            <a:rPr lang="cs-CZ" noProof="0" dirty="0" smtClean="0">
              <a:solidFill>
                <a:schemeClr val="accent2">
                  <a:lumMod val="50000"/>
                </a:schemeClr>
              </a:solidFill>
            </a:rPr>
            <a:t>……..</a:t>
          </a:r>
          <a:endParaRPr lang="en-GB" noProof="0" dirty="0">
            <a:solidFill>
              <a:schemeClr val="accent2">
                <a:lumMod val="50000"/>
              </a:schemeClr>
            </a:solidFill>
          </a:endParaRPr>
        </a:p>
      </dgm:t>
    </dgm:pt>
    <dgm:pt modelId="{7F15F0BA-22C5-4F30-A9AB-22D9A4DEEE02}" type="parTrans" cxnId="{7201F073-6629-4753-9C4B-DCD018E7A7A0}">
      <dgm:prSet/>
      <dgm:spPr/>
      <dgm:t>
        <a:bodyPr/>
        <a:lstStyle/>
        <a:p>
          <a:endParaRPr lang="cs-CZ"/>
        </a:p>
      </dgm:t>
    </dgm:pt>
    <dgm:pt modelId="{5F05902A-3CA9-4FB1-9791-9495D2F5D263}" type="sibTrans" cxnId="{7201F073-6629-4753-9C4B-DCD018E7A7A0}">
      <dgm:prSet/>
      <dgm:spPr/>
      <dgm:t>
        <a:bodyPr/>
        <a:lstStyle/>
        <a:p>
          <a:endParaRPr lang="cs-CZ"/>
        </a:p>
      </dgm:t>
    </dgm:pt>
    <dgm:pt modelId="{5790CA5D-AEA5-4B59-AC8E-470507475880}" type="pres">
      <dgm:prSet presAssocID="{EBD4BD85-5120-4BE3-AD7C-DF2BEE17CE89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5EA830-A435-4823-8235-07A93697D5BA}" type="pres">
      <dgm:prSet presAssocID="{E324521E-6633-4D90-9B9B-D5C3C8642C7C}" presName="circle1" presStyleLbl="node1" presStyleIdx="0" presStyleCnt="3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09691DAA-0635-4D43-95FF-48D9AF1E6326}" type="pres">
      <dgm:prSet presAssocID="{E324521E-6633-4D90-9B9B-D5C3C8642C7C}" presName="space" presStyleCnt="0"/>
      <dgm:spPr/>
    </dgm:pt>
    <dgm:pt modelId="{1B821172-C37F-428A-979A-ABDDA78E9626}" type="pres">
      <dgm:prSet presAssocID="{E324521E-6633-4D90-9B9B-D5C3C8642C7C}" presName="rect1" presStyleLbl="alignAcc1" presStyleIdx="0" presStyleCnt="3" custScaleX="106535" custScaleY="100000" custLinFactNeighborX="279"/>
      <dgm:spPr/>
      <dgm:t>
        <a:bodyPr/>
        <a:lstStyle/>
        <a:p>
          <a:endParaRPr lang="cs-CZ"/>
        </a:p>
      </dgm:t>
    </dgm:pt>
    <dgm:pt modelId="{FAEF7E4B-BAC6-4C43-B08C-EBC871E369F9}" type="pres">
      <dgm:prSet presAssocID="{A0540050-437F-4E1A-ADDB-319883298574}" presName="vertSpace2" presStyleLbl="node1" presStyleIdx="0" presStyleCnt="3"/>
      <dgm:spPr/>
    </dgm:pt>
    <dgm:pt modelId="{EF5F01AA-D408-4936-9FA5-52EA482D3954}" type="pres">
      <dgm:prSet presAssocID="{A0540050-437F-4E1A-ADDB-319883298574}" presName="circle2" presStyleLbl="node1" presStyleIdx="1" presStyleCnt="3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D8A9EB7E-F181-4536-A606-89E7103E55EC}" type="pres">
      <dgm:prSet presAssocID="{A0540050-437F-4E1A-ADDB-319883298574}" presName="rect2" presStyleLbl="alignAcc1" presStyleIdx="1" presStyleCnt="3" custScaleY="76034" custLinFactNeighborX="-693" custLinFactNeighborY="8470"/>
      <dgm:spPr/>
      <dgm:t>
        <a:bodyPr/>
        <a:lstStyle/>
        <a:p>
          <a:endParaRPr lang="cs-CZ"/>
        </a:p>
      </dgm:t>
    </dgm:pt>
    <dgm:pt modelId="{145F8573-FCC2-4797-BFB0-D934C8E8DE02}" type="pres">
      <dgm:prSet presAssocID="{0C0827F6-D0ED-4181-9C40-DE525F6E8BC4}" presName="vertSpace3" presStyleLbl="node1" presStyleIdx="1" presStyleCnt="3"/>
      <dgm:spPr/>
    </dgm:pt>
    <dgm:pt modelId="{54D37591-EB37-4808-83B2-E7CE3E08937A}" type="pres">
      <dgm:prSet presAssocID="{0C0827F6-D0ED-4181-9C40-DE525F6E8BC4}" presName="circle3" presStyleLbl="node1" presStyleIdx="2" presStyleCnt="3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3BF371B2-D0C9-46BF-8F2C-4CBBACCE401F}" type="pres">
      <dgm:prSet presAssocID="{0C0827F6-D0ED-4181-9C40-DE525F6E8BC4}" presName="rect3" presStyleLbl="alignAcc1" presStyleIdx="2" presStyleCnt="3" custLinFactNeighborX="-693" custLinFactNeighborY="10922"/>
      <dgm:spPr/>
      <dgm:t>
        <a:bodyPr/>
        <a:lstStyle/>
        <a:p>
          <a:endParaRPr lang="cs-CZ"/>
        </a:p>
      </dgm:t>
    </dgm:pt>
    <dgm:pt modelId="{A6A3FC00-1BEB-4B9E-80DB-0FD47CE117CA}" type="pres">
      <dgm:prSet presAssocID="{E324521E-6633-4D90-9B9B-D5C3C8642C7C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5342EE-4B3A-4C3A-A462-516570FE48DD}" type="pres">
      <dgm:prSet presAssocID="{E324521E-6633-4D90-9B9B-D5C3C8642C7C}" presName="rect1ChTx" presStyleLbl="alignAcc1" presStyleIdx="2" presStyleCnt="3" custScaleX="100000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934957-6C6B-41B0-8ED9-9A4B0406A9E1}" type="pres">
      <dgm:prSet presAssocID="{A0540050-437F-4E1A-ADDB-319883298574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0CD41-15F4-4C9E-8955-57A913C9CD81}" type="pres">
      <dgm:prSet presAssocID="{A0540050-437F-4E1A-ADDB-319883298574}" presName="rect2ChTx" presStyleLbl="alignAcc1" presStyleIdx="2" presStyleCnt="3" custScaleX="105336" custScaleY="200090" custLinFactNeighborX="0" custLinFactNeighborY="832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A3B474-359B-4423-BCFA-D8038648454D}" type="pres">
      <dgm:prSet presAssocID="{0C0827F6-D0ED-4181-9C40-DE525F6E8BC4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FA4DB-E6B3-4256-9BE4-EB71164BECC0}" type="pres">
      <dgm:prSet presAssocID="{0C0827F6-D0ED-4181-9C40-DE525F6E8BC4}" presName="rect3ChTx" presStyleLbl="alignAcc1" presStyleIdx="2" presStyleCnt="3" custScaleX="100000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FAE13F-C5AD-4951-8A42-32F3E3CBD1DD}" type="presOf" srcId="{E324521E-6633-4D90-9B9B-D5C3C8642C7C}" destId="{1B821172-C37F-428A-979A-ABDDA78E9626}" srcOrd="0" destOrd="0" presId="urn:microsoft.com/office/officeart/2005/8/layout/target3"/>
    <dgm:cxn modelId="{F53658EC-0310-4D88-BDEE-E58D47110906}" type="presOf" srcId="{ADB494C5-EA01-4869-8E30-ED655BBA340B}" destId="{BB10CD41-15F4-4C9E-8955-57A913C9CD81}" srcOrd="0" destOrd="2" presId="urn:microsoft.com/office/officeart/2005/8/layout/target3"/>
    <dgm:cxn modelId="{3D03B6D1-1878-44D1-B4AC-E7EAAB125BDB}" type="presOf" srcId="{07F0B216-B26B-498B-9690-ADE3354024AA}" destId="{F85342EE-4B3A-4C3A-A462-516570FE48DD}" srcOrd="0" destOrd="1" presId="urn:microsoft.com/office/officeart/2005/8/layout/target3"/>
    <dgm:cxn modelId="{A05CCF9A-D82B-446C-87BF-33E7FCDE5418}" srcId="{E324521E-6633-4D90-9B9B-D5C3C8642C7C}" destId="{40377F5A-0B5F-45AC-95BB-FA1607978703}" srcOrd="3" destOrd="0" parTransId="{027B4DC6-855A-42BC-9D51-D9E0DA0AF39B}" sibTransId="{01BBAB3F-5FA5-4983-908B-D53747580199}"/>
    <dgm:cxn modelId="{7201F073-6629-4753-9C4B-DCD018E7A7A0}" srcId="{A0540050-437F-4E1A-ADDB-319883298574}" destId="{86043839-2011-49B5-8634-71B5EE876118}" srcOrd="5" destOrd="0" parTransId="{7F15F0BA-22C5-4F30-A9AB-22D9A4DEEE02}" sibTransId="{5F05902A-3CA9-4FB1-9791-9495D2F5D263}"/>
    <dgm:cxn modelId="{C7EAC0AC-F078-4917-B0EC-F47181734AD9}" srcId="{A0540050-437F-4E1A-ADDB-319883298574}" destId="{2B903977-3EBE-4D3C-BED4-57D81BEBB169}" srcOrd="0" destOrd="0" parTransId="{CF383492-01D0-4E8C-B881-44C48F12A073}" sibTransId="{0A638B74-AF31-4497-8EDE-3055AB8961D7}"/>
    <dgm:cxn modelId="{30C288F2-357B-43D5-A494-CAB41B9EEC9A}" srcId="{EBD4BD85-5120-4BE3-AD7C-DF2BEE17CE89}" destId="{0C0827F6-D0ED-4181-9C40-DE525F6E8BC4}" srcOrd="2" destOrd="0" parTransId="{7377DDFE-C729-443F-9D30-823F814A8F06}" sibTransId="{E4C74E1B-4E6A-4CFC-A07A-E1A2D56B36CC}"/>
    <dgm:cxn modelId="{2A8CED67-2CBF-4DA7-BAB8-C37D8047FEAC}" type="presOf" srcId="{86043839-2011-49B5-8634-71B5EE876118}" destId="{BB10CD41-15F4-4C9E-8955-57A913C9CD81}" srcOrd="0" destOrd="5" presId="urn:microsoft.com/office/officeart/2005/8/layout/target3"/>
    <dgm:cxn modelId="{A8B75C6E-C642-4016-BD91-3E6E71306841}" srcId="{A0540050-437F-4E1A-ADDB-319883298574}" destId="{ADB494C5-EA01-4869-8E30-ED655BBA340B}" srcOrd="2" destOrd="0" parTransId="{E9312B5E-BFC2-4D52-B5A9-6AD4F1FC97B4}" sibTransId="{C3D00262-D6CE-421D-8995-882CE9522C5C}"/>
    <dgm:cxn modelId="{7002CC4F-A11A-4413-B8AC-9DBF4B3B0ABD}" type="presOf" srcId="{02EA5F70-EB5E-4912-A8FB-19178F2B5CBC}" destId="{F85342EE-4B3A-4C3A-A462-516570FE48DD}" srcOrd="0" destOrd="4" presId="urn:microsoft.com/office/officeart/2005/8/layout/target3"/>
    <dgm:cxn modelId="{549940AA-115A-4B79-993F-BB69B20D0631}" type="presOf" srcId="{A0540050-437F-4E1A-ADDB-319883298574}" destId="{6B934957-6C6B-41B0-8ED9-9A4B0406A9E1}" srcOrd="1" destOrd="0" presId="urn:microsoft.com/office/officeart/2005/8/layout/target3"/>
    <dgm:cxn modelId="{2571C1AA-317F-4F4A-B727-1287DD352F33}" type="presOf" srcId="{19E55F87-2FA7-44A5-BE49-5F8C542F3BF9}" destId="{F85342EE-4B3A-4C3A-A462-516570FE48DD}" srcOrd="0" destOrd="2" presId="urn:microsoft.com/office/officeart/2005/8/layout/target3"/>
    <dgm:cxn modelId="{DB72C791-2AB0-4DF9-8786-D48C8FDD354F}" srcId="{E324521E-6633-4D90-9B9B-D5C3C8642C7C}" destId="{9D0181DF-BF0D-45FC-B530-F55B037AE692}" srcOrd="0" destOrd="0" parTransId="{996523A0-1876-4BFD-BCAB-1AD90BF025F7}" sibTransId="{634103AD-ADD1-4719-B8F7-FE0E032B9E80}"/>
    <dgm:cxn modelId="{23812B0E-C4F7-46AA-BF18-529F4945416F}" type="presOf" srcId="{0C0827F6-D0ED-4181-9C40-DE525F6E8BC4}" destId="{3BF371B2-D0C9-46BF-8F2C-4CBBACCE401F}" srcOrd="0" destOrd="0" presId="urn:microsoft.com/office/officeart/2005/8/layout/target3"/>
    <dgm:cxn modelId="{F2339D1B-070D-4630-960F-EFA80A7BFFF5}" srcId="{EBD4BD85-5120-4BE3-AD7C-DF2BEE17CE89}" destId="{A0540050-437F-4E1A-ADDB-319883298574}" srcOrd="1" destOrd="0" parTransId="{8C78FBBA-17DE-46B3-89EC-9E970D7C086D}" sibTransId="{B7C24372-1504-4FBA-8DB7-8E9271609260}"/>
    <dgm:cxn modelId="{3667C570-F37A-4E1D-A50E-2F605AC16F45}" srcId="{EBD4BD85-5120-4BE3-AD7C-DF2BEE17CE89}" destId="{E324521E-6633-4D90-9B9B-D5C3C8642C7C}" srcOrd="0" destOrd="0" parTransId="{8AFC760F-719E-4DC0-9EAF-EDE13ECBA886}" sibTransId="{4724F238-30A7-49E3-8E3B-322342C00CF9}"/>
    <dgm:cxn modelId="{3CED7C9F-ED3D-4DC7-8854-34E8BE41D44E}" srcId="{A0540050-437F-4E1A-ADDB-319883298574}" destId="{216DD49F-8CAB-402C-8E45-E8921B46F16B}" srcOrd="3" destOrd="0" parTransId="{79D4642A-F767-49D7-B382-E09F62C43ABF}" sibTransId="{29455B1A-7E77-460F-8388-7FCB5E4D117E}"/>
    <dgm:cxn modelId="{0B83AB17-17CA-40A2-8A3C-0A51FFAD2232}" srcId="{E324521E-6633-4D90-9B9B-D5C3C8642C7C}" destId="{07F0B216-B26B-498B-9690-ADE3354024AA}" srcOrd="1" destOrd="0" parTransId="{CA3F6BE9-7D90-4050-8E2F-E62130D0D17C}" sibTransId="{1193BE2E-1B18-404C-8864-A0FC2E7F5AD0}"/>
    <dgm:cxn modelId="{28213131-49DF-4357-A3AC-D06A4110253D}" type="presOf" srcId="{40377F5A-0B5F-45AC-95BB-FA1607978703}" destId="{F85342EE-4B3A-4C3A-A462-516570FE48DD}" srcOrd="0" destOrd="3" presId="urn:microsoft.com/office/officeart/2005/8/layout/target3"/>
    <dgm:cxn modelId="{724D6EAF-5895-4714-AD26-A3F5344C9719}" type="presOf" srcId="{D35BBA61-313E-4504-8789-F6C91FB7CC5F}" destId="{BB10CD41-15F4-4C9E-8955-57A913C9CD81}" srcOrd="0" destOrd="1" presId="urn:microsoft.com/office/officeart/2005/8/layout/target3"/>
    <dgm:cxn modelId="{9EA3F551-9A8E-417B-B9DC-A6E7BCB6AB4A}" type="presOf" srcId="{0C0827F6-D0ED-4181-9C40-DE525F6E8BC4}" destId="{80A3B474-359B-4423-BCFA-D8038648454D}" srcOrd="1" destOrd="0" presId="urn:microsoft.com/office/officeart/2005/8/layout/target3"/>
    <dgm:cxn modelId="{54F4DEDC-28D4-4882-BF84-66458E23C133}" type="presOf" srcId="{E324521E-6633-4D90-9B9B-D5C3C8642C7C}" destId="{A6A3FC00-1BEB-4B9E-80DB-0FD47CE117CA}" srcOrd="1" destOrd="0" presId="urn:microsoft.com/office/officeart/2005/8/layout/target3"/>
    <dgm:cxn modelId="{3B35F1E3-4EA6-42DE-A2AF-B00AAE8C6EE2}" type="presOf" srcId="{6FB799E3-C6C4-4AB9-96DD-EDFF5E0FBFC8}" destId="{BB10CD41-15F4-4C9E-8955-57A913C9CD81}" srcOrd="0" destOrd="4" presId="urn:microsoft.com/office/officeart/2005/8/layout/target3"/>
    <dgm:cxn modelId="{E04D3F56-D33E-4E3F-85FD-180EAE64B955}" srcId="{A0540050-437F-4E1A-ADDB-319883298574}" destId="{D35BBA61-313E-4504-8789-F6C91FB7CC5F}" srcOrd="1" destOrd="0" parTransId="{2F5FA731-F851-4831-94F9-DFE1F37A6265}" sibTransId="{5EB68512-3A3D-4ABB-9D86-C771248571AC}"/>
    <dgm:cxn modelId="{F375FBE0-C7C8-423F-9676-05B39B6E228F}" type="presOf" srcId="{9D0181DF-BF0D-45FC-B530-F55B037AE692}" destId="{F85342EE-4B3A-4C3A-A462-516570FE48DD}" srcOrd="0" destOrd="0" presId="urn:microsoft.com/office/officeart/2005/8/layout/target3"/>
    <dgm:cxn modelId="{8196485C-D20B-4E6E-BC73-5F0EC22159FB}" type="presOf" srcId="{2B903977-3EBE-4D3C-BED4-57D81BEBB169}" destId="{BB10CD41-15F4-4C9E-8955-57A913C9CD81}" srcOrd="0" destOrd="0" presId="urn:microsoft.com/office/officeart/2005/8/layout/target3"/>
    <dgm:cxn modelId="{446E145E-B1C9-44F1-9CCB-82E9D2E9F897}" srcId="{E324521E-6633-4D90-9B9B-D5C3C8642C7C}" destId="{19E55F87-2FA7-44A5-BE49-5F8C542F3BF9}" srcOrd="2" destOrd="0" parTransId="{F6D18200-A4AA-4865-8625-1A047660BD5D}" sibTransId="{F047BAC6-756B-401F-830C-C1FA5BA1D392}"/>
    <dgm:cxn modelId="{4DAD7EDE-6439-4E59-AAF6-DDE46A3E8F91}" type="presOf" srcId="{EBD4BD85-5120-4BE3-AD7C-DF2BEE17CE89}" destId="{5790CA5D-AEA5-4B59-AC8E-470507475880}" srcOrd="0" destOrd="0" presId="urn:microsoft.com/office/officeart/2005/8/layout/target3"/>
    <dgm:cxn modelId="{AE8139BB-BA63-460D-8B84-1969708886D2}" type="presOf" srcId="{A0540050-437F-4E1A-ADDB-319883298574}" destId="{D8A9EB7E-F181-4536-A606-89E7103E55EC}" srcOrd="0" destOrd="0" presId="urn:microsoft.com/office/officeart/2005/8/layout/target3"/>
    <dgm:cxn modelId="{C3F728CC-7300-4F61-8384-B3B7597F7417}" type="presOf" srcId="{216DD49F-8CAB-402C-8E45-E8921B46F16B}" destId="{BB10CD41-15F4-4C9E-8955-57A913C9CD81}" srcOrd="0" destOrd="3" presId="urn:microsoft.com/office/officeart/2005/8/layout/target3"/>
    <dgm:cxn modelId="{CF49A45E-0A3E-4149-B877-5F28D0133860}" srcId="{E324521E-6633-4D90-9B9B-D5C3C8642C7C}" destId="{02EA5F70-EB5E-4912-A8FB-19178F2B5CBC}" srcOrd="4" destOrd="0" parTransId="{8D2E0690-58C7-4D28-947A-A7B1C4507822}" sibTransId="{721B6E0B-C5FD-4A9A-B18C-73728B5DF8C3}"/>
    <dgm:cxn modelId="{171CA6F5-FDDE-49FB-A6B0-E1FB87694A33}" srcId="{A0540050-437F-4E1A-ADDB-319883298574}" destId="{6FB799E3-C6C4-4AB9-96DD-EDFF5E0FBFC8}" srcOrd="4" destOrd="0" parTransId="{AE9BE7C9-5356-4822-A135-001E43801D57}" sibTransId="{C2DFE6BE-334F-4411-8251-283BB683C287}"/>
    <dgm:cxn modelId="{2F0F2CE6-73BA-4E0D-AB34-A88484BEE3C2}" type="presParOf" srcId="{5790CA5D-AEA5-4B59-AC8E-470507475880}" destId="{D05EA830-A435-4823-8235-07A93697D5BA}" srcOrd="0" destOrd="0" presId="urn:microsoft.com/office/officeart/2005/8/layout/target3"/>
    <dgm:cxn modelId="{1F981CD4-BF68-41A8-A9D4-FEE184C540E8}" type="presParOf" srcId="{5790CA5D-AEA5-4B59-AC8E-470507475880}" destId="{09691DAA-0635-4D43-95FF-48D9AF1E6326}" srcOrd="1" destOrd="0" presId="urn:microsoft.com/office/officeart/2005/8/layout/target3"/>
    <dgm:cxn modelId="{6112FD9D-935E-4466-B200-7DE8B19F8673}" type="presParOf" srcId="{5790CA5D-AEA5-4B59-AC8E-470507475880}" destId="{1B821172-C37F-428A-979A-ABDDA78E9626}" srcOrd="2" destOrd="0" presId="urn:microsoft.com/office/officeart/2005/8/layout/target3"/>
    <dgm:cxn modelId="{2484E162-614F-4AE4-BA34-95C7C64D9579}" type="presParOf" srcId="{5790CA5D-AEA5-4B59-AC8E-470507475880}" destId="{FAEF7E4B-BAC6-4C43-B08C-EBC871E369F9}" srcOrd="3" destOrd="0" presId="urn:microsoft.com/office/officeart/2005/8/layout/target3"/>
    <dgm:cxn modelId="{22C6B0EC-320F-401A-950F-C8B35BE5E19D}" type="presParOf" srcId="{5790CA5D-AEA5-4B59-AC8E-470507475880}" destId="{EF5F01AA-D408-4936-9FA5-52EA482D3954}" srcOrd="4" destOrd="0" presId="urn:microsoft.com/office/officeart/2005/8/layout/target3"/>
    <dgm:cxn modelId="{12F69A22-09DF-463D-A28D-8D898FE79237}" type="presParOf" srcId="{5790CA5D-AEA5-4B59-AC8E-470507475880}" destId="{D8A9EB7E-F181-4536-A606-89E7103E55EC}" srcOrd="5" destOrd="0" presId="urn:microsoft.com/office/officeart/2005/8/layout/target3"/>
    <dgm:cxn modelId="{5E555810-E7BE-42E3-8A85-02CB8B44B290}" type="presParOf" srcId="{5790CA5D-AEA5-4B59-AC8E-470507475880}" destId="{145F8573-FCC2-4797-BFB0-D934C8E8DE02}" srcOrd="6" destOrd="0" presId="urn:microsoft.com/office/officeart/2005/8/layout/target3"/>
    <dgm:cxn modelId="{B399D62D-F811-42F5-BB89-11905737217B}" type="presParOf" srcId="{5790CA5D-AEA5-4B59-AC8E-470507475880}" destId="{54D37591-EB37-4808-83B2-E7CE3E08937A}" srcOrd="7" destOrd="0" presId="urn:microsoft.com/office/officeart/2005/8/layout/target3"/>
    <dgm:cxn modelId="{B0CEC642-B418-4FB9-A194-F99B414A3123}" type="presParOf" srcId="{5790CA5D-AEA5-4B59-AC8E-470507475880}" destId="{3BF371B2-D0C9-46BF-8F2C-4CBBACCE401F}" srcOrd="8" destOrd="0" presId="urn:microsoft.com/office/officeart/2005/8/layout/target3"/>
    <dgm:cxn modelId="{14AD3A9A-0098-49F4-97C9-9E5FF5981165}" type="presParOf" srcId="{5790CA5D-AEA5-4B59-AC8E-470507475880}" destId="{A6A3FC00-1BEB-4B9E-80DB-0FD47CE117CA}" srcOrd="9" destOrd="0" presId="urn:microsoft.com/office/officeart/2005/8/layout/target3"/>
    <dgm:cxn modelId="{A66E8D5A-9992-4C63-AC41-DC63214F2C4C}" type="presParOf" srcId="{5790CA5D-AEA5-4B59-AC8E-470507475880}" destId="{F85342EE-4B3A-4C3A-A462-516570FE48DD}" srcOrd="10" destOrd="0" presId="urn:microsoft.com/office/officeart/2005/8/layout/target3"/>
    <dgm:cxn modelId="{EBF96973-2A32-4698-A3B9-9F5DF37F3614}" type="presParOf" srcId="{5790CA5D-AEA5-4B59-AC8E-470507475880}" destId="{6B934957-6C6B-41B0-8ED9-9A4B0406A9E1}" srcOrd="11" destOrd="0" presId="urn:microsoft.com/office/officeart/2005/8/layout/target3"/>
    <dgm:cxn modelId="{B855AE5C-6B6D-4900-B35F-863C360D7C30}" type="presParOf" srcId="{5790CA5D-AEA5-4B59-AC8E-470507475880}" destId="{BB10CD41-15F4-4C9E-8955-57A913C9CD81}" srcOrd="12" destOrd="0" presId="urn:microsoft.com/office/officeart/2005/8/layout/target3"/>
    <dgm:cxn modelId="{365AE711-C566-4103-B456-B98120257033}" type="presParOf" srcId="{5790CA5D-AEA5-4B59-AC8E-470507475880}" destId="{80A3B474-359B-4423-BCFA-D8038648454D}" srcOrd="13" destOrd="0" presId="urn:microsoft.com/office/officeart/2005/8/layout/target3"/>
    <dgm:cxn modelId="{A9209BCA-BA8C-4621-A78E-55CA8C70348E}" type="presParOf" srcId="{5790CA5D-AEA5-4B59-AC8E-470507475880}" destId="{225FA4DB-E6B3-4256-9BE4-EB71164BECC0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EA830-A435-4823-8235-07A93697D5BA}">
      <dsp:nvSpPr>
        <dsp:cNvPr id="0" name=""/>
        <dsp:cNvSpPr/>
      </dsp:nvSpPr>
      <dsp:spPr>
        <a:xfrm>
          <a:off x="-108779" y="0"/>
          <a:ext cx="4324349" cy="4324349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21172-C37F-428A-979A-ABDDA78E9626}">
      <dsp:nvSpPr>
        <dsp:cNvPr id="0" name=""/>
        <dsp:cNvSpPr/>
      </dsp:nvSpPr>
      <dsp:spPr>
        <a:xfrm>
          <a:off x="1835835" y="0"/>
          <a:ext cx="7093416" cy="4324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noProof="0" dirty="0" smtClean="0">
            <a:solidFill>
              <a:srgbClr val="D60093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noProof="0" dirty="0" smtClean="0">
              <a:solidFill>
                <a:srgbClr val="D60093"/>
              </a:solidFill>
            </a:rPr>
            <a:t>What would you do </a:t>
          </a:r>
          <a:r>
            <a:rPr lang="en-GB" sz="2800" i="0" kern="1200" noProof="0" dirty="0" smtClean="0">
              <a:solidFill>
                <a:srgbClr val="D60093"/>
              </a:solidFill>
            </a:rPr>
            <a:t>if</a:t>
          </a:r>
          <a:r>
            <a:rPr lang="en-GB" sz="2800" i="0" kern="1200" noProof="0" dirty="0" smtClean="0">
              <a:solidFill>
                <a:schemeClr val="tx2">
                  <a:lumMod val="75000"/>
                </a:schemeClr>
              </a:solidFill>
            </a:rPr>
            <a:t> </a:t>
          </a:r>
          <a:r>
            <a:rPr lang="cs-CZ" sz="2800" i="0" kern="1200" noProof="0" dirty="0" smtClean="0">
              <a:solidFill>
                <a:schemeClr val="tx2">
                  <a:lumMod val="75000"/>
                </a:schemeClr>
              </a:solidFill>
            </a:rPr>
            <a:t> </a:t>
          </a:r>
          <a:r>
            <a:rPr lang="en-GB" sz="2800" i="0" kern="1200" noProof="0" dirty="0" smtClean="0">
              <a:solidFill>
                <a:schemeClr val="tx2">
                  <a:lumMod val="75000"/>
                </a:schemeClr>
              </a:solidFill>
            </a:rPr>
            <a:t>you had a free year and a lot of money?</a:t>
          </a:r>
          <a:endParaRPr lang="cs-CZ" sz="2800" i="0" kern="1200" noProof="0" dirty="0" smtClean="0">
            <a:solidFill>
              <a:schemeClr val="tx2">
                <a:lumMod val="75000"/>
              </a:schemeClr>
            </a:solidFill>
          </a:endParaRPr>
        </a:p>
      </dsp:txBody>
      <dsp:txXfrm>
        <a:off x="1835835" y="0"/>
        <a:ext cx="3546708" cy="1297307"/>
      </dsp:txXfrm>
    </dsp:sp>
    <dsp:sp modelId="{EF5F01AA-D408-4936-9FA5-52EA482D3954}">
      <dsp:nvSpPr>
        <dsp:cNvPr id="0" name=""/>
        <dsp:cNvSpPr/>
      </dsp:nvSpPr>
      <dsp:spPr>
        <a:xfrm>
          <a:off x="647982" y="1297307"/>
          <a:ext cx="2810824" cy="281082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9EB7E-F181-4536-A606-89E7103E55EC}">
      <dsp:nvSpPr>
        <dsp:cNvPr id="0" name=""/>
        <dsp:cNvSpPr/>
      </dsp:nvSpPr>
      <dsp:spPr>
        <a:xfrm>
          <a:off x="2007253" y="1872205"/>
          <a:ext cx="6658296" cy="21371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dirty="0" smtClean="0">
              <a:solidFill>
                <a:srgbClr val="D60093"/>
              </a:solidFill>
            </a:rPr>
            <a:t>If I had a free year and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dirty="0" smtClean="0">
              <a:solidFill>
                <a:srgbClr val="D60093"/>
              </a:solidFill>
            </a:rPr>
            <a:t>a lot of money </a:t>
          </a:r>
          <a:r>
            <a:rPr lang="en-GB" sz="2100" kern="1200" noProof="0" dirty="0" smtClean="0">
              <a:solidFill>
                <a:schemeClr val="tx2">
                  <a:lumMod val="75000"/>
                </a:schemeClr>
              </a:solidFill>
            </a:rPr>
            <a:t>I would …..</a:t>
          </a:r>
          <a:endParaRPr lang="en-GB" sz="2100" kern="1200" noProof="0" dirty="0">
            <a:solidFill>
              <a:schemeClr val="tx2">
                <a:lumMod val="75000"/>
              </a:schemeClr>
            </a:solidFill>
          </a:endParaRPr>
        </a:p>
      </dsp:txBody>
      <dsp:txXfrm>
        <a:off x="2007253" y="1872205"/>
        <a:ext cx="3329148" cy="986391"/>
      </dsp:txXfrm>
    </dsp:sp>
    <dsp:sp modelId="{54D37591-EB37-4808-83B2-E7CE3E08937A}">
      <dsp:nvSpPr>
        <dsp:cNvPr id="0" name=""/>
        <dsp:cNvSpPr/>
      </dsp:nvSpPr>
      <dsp:spPr>
        <a:xfrm>
          <a:off x="1404743" y="2594611"/>
          <a:ext cx="1297303" cy="129730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371B2-D0C9-46BF-8F2C-4CBBACCE401F}">
      <dsp:nvSpPr>
        <dsp:cNvPr id="0" name=""/>
        <dsp:cNvSpPr/>
      </dsp:nvSpPr>
      <dsp:spPr>
        <a:xfrm>
          <a:off x="2007253" y="2736302"/>
          <a:ext cx="6658296" cy="12973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noProof="0" dirty="0" smtClean="0">
              <a:solidFill>
                <a:schemeClr val="accent2">
                  <a:lumMod val="50000"/>
                </a:schemeClr>
              </a:solidFill>
            </a:rPr>
            <a:t>Note:</a:t>
          </a:r>
          <a:r>
            <a:rPr lang="en-GB" sz="2500" kern="1200" baseline="0" noProof="0" dirty="0" smtClean="0">
              <a:solidFill>
                <a:schemeClr val="accent2">
                  <a:lumMod val="50000"/>
                </a:schemeClr>
              </a:solidFill>
            </a:rPr>
            <a:t>  If  </a:t>
          </a:r>
          <a:r>
            <a:rPr lang="en-GB" sz="2500" kern="1200" baseline="0" noProof="0" dirty="0" smtClean="0">
              <a:solidFill>
                <a:srgbClr val="FF0000"/>
              </a:solidFill>
            </a:rPr>
            <a:t>I</a:t>
          </a:r>
          <a:r>
            <a:rPr lang="en-GB" sz="2500" kern="1200" baseline="0" noProof="0" dirty="0" smtClean="0"/>
            <a:t>  </a:t>
          </a:r>
          <a:r>
            <a:rPr lang="en-GB" sz="2500" kern="1200" baseline="0" noProof="0" dirty="0" smtClean="0">
              <a:solidFill>
                <a:schemeClr val="accent2">
                  <a:lumMod val="50000"/>
                </a:schemeClr>
              </a:solidFill>
            </a:rPr>
            <a:t>(</a:t>
          </a:r>
          <a:r>
            <a:rPr lang="en-GB" sz="2000" kern="1200" baseline="0" noProof="0" dirty="0" smtClean="0">
              <a:solidFill>
                <a:schemeClr val="accent2">
                  <a:lumMod val="50000"/>
                </a:schemeClr>
              </a:solidFill>
            </a:rPr>
            <a:t>he, she, it)</a:t>
          </a:r>
          <a:r>
            <a:rPr lang="en-GB" sz="2500" kern="1200" baseline="0" noProof="0" dirty="0" smtClean="0">
              <a:solidFill>
                <a:schemeClr val="accent2">
                  <a:lumMod val="50000"/>
                </a:schemeClr>
              </a:solidFill>
            </a:rPr>
            <a:t> </a:t>
          </a:r>
          <a:r>
            <a:rPr lang="en-GB" sz="2500" kern="1200" baseline="0" noProof="0" dirty="0" smtClean="0">
              <a:solidFill>
                <a:srgbClr val="FF0000"/>
              </a:solidFill>
            </a:rPr>
            <a:t>were</a:t>
          </a:r>
          <a:endParaRPr lang="en-GB" sz="2500" kern="1200" noProof="0" dirty="0">
            <a:solidFill>
              <a:srgbClr val="FF0000"/>
            </a:solidFill>
          </a:endParaRPr>
        </a:p>
      </dsp:txBody>
      <dsp:txXfrm>
        <a:off x="2007253" y="2736302"/>
        <a:ext cx="3329148" cy="1297303"/>
      </dsp:txXfrm>
    </dsp:sp>
    <dsp:sp modelId="{F85342EE-4B3A-4C3A-A462-516570FE48DD}">
      <dsp:nvSpPr>
        <dsp:cNvPr id="0" name=""/>
        <dsp:cNvSpPr/>
      </dsp:nvSpPr>
      <dsp:spPr>
        <a:xfrm>
          <a:off x="5382543" y="0"/>
          <a:ext cx="3329148" cy="1297307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noProof="0" dirty="0" smtClean="0">
              <a:solidFill>
                <a:schemeClr val="accent2">
                  <a:lumMod val="50000"/>
                </a:schemeClr>
              </a:solidFill>
            </a:rPr>
            <a:t>QUESTIONS </a:t>
          </a:r>
          <a:endParaRPr lang="en-GB" sz="18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noProof="0" dirty="0" smtClean="0">
              <a:solidFill>
                <a:schemeClr val="accent2">
                  <a:lumMod val="50000"/>
                </a:schemeClr>
              </a:solidFill>
            </a:rPr>
            <a:t> ANSWERS</a:t>
          </a:r>
          <a:endParaRPr lang="en-GB" sz="18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noProof="0" dirty="0">
            <a:solidFill>
              <a:schemeClr val="accent2">
                <a:lumMod val="50000"/>
              </a:schemeClr>
            </a:solidFill>
          </a:endParaRPr>
        </a:p>
      </dsp:txBody>
      <dsp:txXfrm>
        <a:off x="5382543" y="0"/>
        <a:ext cx="3329148" cy="1297307"/>
      </dsp:txXfrm>
    </dsp:sp>
    <dsp:sp modelId="{BB10CD41-15F4-4C9E-8955-57A913C9CD81}">
      <dsp:nvSpPr>
        <dsp:cNvPr id="0" name=""/>
        <dsp:cNvSpPr/>
      </dsp:nvSpPr>
      <dsp:spPr>
        <a:xfrm>
          <a:off x="5293721" y="1728194"/>
          <a:ext cx="3506791" cy="2595774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noProof="0" dirty="0" smtClean="0">
              <a:solidFill>
                <a:schemeClr val="accent2">
                  <a:lumMod val="50000"/>
                </a:schemeClr>
              </a:solidFill>
            </a:rPr>
            <a:t>travel round the world</a:t>
          </a:r>
          <a:endParaRPr lang="en-GB" sz="24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noProof="0" dirty="0" smtClean="0">
              <a:solidFill>
                <a:schemeClr val="accent2">
                  <a:lumMod val="50000"/>
                </a:schemeClr>
              </a:solidFill>
            </a:rPr>
            <a:t>study….</a:t>
          </a:r>
          <a:endParaRPr lang="en-GB" sz="24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noProof="0" dirty="0" smtClean="0">
              <a:solidFill>
                <a:schemeClr val="accent2">
                  <a:lumMod val="50000"/>
                </a:schemeClr>
              </a:solidFill>
            </a:rPr>
            <a:t>go to….</a:t>
          </a:r>
          <a:endParaRPr lang="en-GB" sz="24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noProof="0" dirty="0" smtClean="0">
              <a:solidFill>
                <a:schemeClr val="accent2">
                  <a:lumMod val="50000"/>
                </a:schemeClr>
              </a:solidFill>
            </a:rPr>
            <a:t>buy a new car</a:t>
          </a:r>
          <a:endParaRPr lang="en-GB" sz="24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noProof="0" dirty="0" smtClean="0">
              <a:solidFill>
                <a:schemeClr val="accent2">
                  <a:lumMod val="50000"/>
                </a:schemeClr>
              </a:solidFill>
            </a:rPr>
            <a:t>……..</a:t>
          </a:r>
          <a:endParaRPr lang="en-GB" sz="2400" kern="1200" noProof="0" dirty="0">
            <a:solidFill>
              <a:schemeClr val="accent2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noProof="0" dirty="0" smtClean="0">
              <a:solidFill>
                <a:schemeClr val="accent2">
                  <a:lumMod val="50000"/>
                </a:schemeClr>
              </a:solidFill>
            </a:rPr>
            <a:t>……..</a:t>
          </a:r>
          <a:endParaRPr lang="en-GB" sz="2400" kern="1200" noProof="0" dirty="0">
            <a:solidFill>
              <a:schemeClr val="accent2">
                <a:lumMod val="50000"/>
              </a:schemeClr>
            </a:solidFill>
          </a:endParaRPr>
        </a:p>
      </dsp:txBody>
      <dsp:txXfrm>
        <a:off x="5293721" y="1728194"/>
        <a:ext cx="3506791" cy="2595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42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:0,i:18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VY_32_INOVACE_3C_05_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Conditionals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 – type 2, </a:t>
            </a:r>
            <a:r>
              <a:rPr lang="en-GB" dirty="0" smtClean="0">
                <a:latin typeface="Bookman Old Style" pitchFamily="18" charset="0"/>
              </a:rPr>
              <a:t>Quiz</a:t>
            </a:r>
            <a:endParaRPr lang="en-GB" sz="28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6. a 9.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 - </a:t>
            </a:r>
            <a:r>
              <a:rPr lang="en-GB" sz="2000" dirty="0" smtClean="0">
                <a:latin typeface="Bookman Old Style" pitchFamily="18" charset="0"/>
              </a:rPr>
              <a:t>Conditionals</a:t>
            </a:r>
            <a:r>
              <a:rPr lang="cs-CZ" sz="2000" dirty="0" smtClean="0">
                <a:latin typeface="Bookman Old Style" pitchFamily="18" charset="0"/>
              </a:rPr>
              <a:t> – type 2.    </a:t>
            </a:r>
          </a:p>
          <a:p>
            <a:r>
              <a:rPr lang="cs-CZ" sz="2000" dirty="0" smtClean="0">
                <a:latin typeface="Bookman Old Style" pitchFamily="18" charset="0"/>
              </a:rPr>
              <a:t>2) Procvičení struktury a typu otázky: </a:t>
            </a:r>
            <a:r>
              <a:rPr lang="en-GB" sz="2000" dirty="0" smtClean="0">
                <a:latin typeface="Bookman Old Style" pitchFamily="18" charset="0"/>
              </a:rPr>
              <a:t>What would you do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if …?</a:t>
            </a:r>
            <a:r>
              <a:rPr lang="cs-CZ" sz="2000" dirty="0" smtClean="0">
                <a:latin typeface="Bookman Old Style" pitchFamily="18" charset="0"/>
              </a:rPr>
              <a:t> – konverzace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3) Následuje </a:t>
            </a:r>
            <a:r>
              <a:rPr lang="en-GB" sz="2000" dirty="0" smtClean="0">
                <a:latin typeface="Bookman Old Style" pitchFamily="18" charset="0"/>
              </a:rPr>
              <a:t>Quiz</a:t>
            </a:r>
            <a:r>
              <a:rPr lang="cs-CZ" sz="2000" dirty="0" smtClean="0">
                <a:latin typeface="Bookman Old Style" pitchFamily="18" charset="0"/>
              </a:rPr>
              <a:t>, výběr správných odpovědí, shrnutí celou větou. </a:t>
            </a:r>
          </a:p>
          <a:p>
            <a:r>
              <a:rPr lang="cs-CZ" sz="2000" dirty="0" smtClean="0">
                <a:latin typeface="Bookman Old Style" pitchFamily="18" charset="0"/>
              </a:rPr>
              <a:t>3) Doplnění správných tvarů do vět, kontrola po odhalení zakrytého textu, záměna pořadí vět.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4) Přiřazování, spojení částí vět, kompletní věty napsat, ústně  - obměny vět.</a:t>
            </a:r>
          </a:p>
          <a:p>
            <a:r>
              <a:rPr lang="cs-CZ" sz="2000" dirty="0" smtClean="0">
                <a:latin typeface="Bookman Old Style" pitchFamily="18" charset="0"/>
              </a:rPr>
              <a:t>6) Zařazení materiálu do procvičovacích hodin – </a:t>
            </a:r>
            <a:r>
              <a:rPr lang="en-GB" sz="2000" dirty="0" smtClean="0">
                <a:latin typeface="Bookman Old Style" pitchFamily="18" charset="0"/>
              </a:rPr>
              <a:t>Conditionals –</a:t>
            </a:r>
            <a:r>
              <a:rPr lang="cs-CZ" sz="2000" dirty="0" smtClean="0">
                <a:latin typeface="Bookman Old Style" pitchFamily="18" charset="0"/>
              </a:rPr>
              <a:t> type 2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066800"/>
          </a:xfrm>
        </p:spPr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CONDITIONALS -  type 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2132856"/>
          <a:ext cx="8820472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11960" y="170080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dialogues</a:t>
            </a:r>
            <a:endParaRPr lang="cs-CZ" dirty="0"/>
          </a:p>
        </p:txBody>
      </p:sp>
      <p:pic>
        <p:nvPicPr>
          <p:cNvPr id="5122" name="Picture 2" descr="http://www.vectorstock.com/i/composite/69,39/dialog-bubbles-vector-45693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2228" y="1484784"/>
            <a:ext cx="1551772" cy="2088232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80920" cy="64807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CONDITIONALS -  type 2</a:t>
            </a:r>
            <a:r>
              <a:rPr lang="en-US" dirty="0" smtClean="0">
                <a:latin typeface="Bookman Old Style" pitchFamily="18" charset="0"/>
              </a:rPr>
              <a:t>   / Quiz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23376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FF0000"/>
                </a:solidFill>
              </a:rPr>
              <a:t>If you heard a strange noise in your house at night, would you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endParaRPr lang="en-GB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/>
              <a:t>A]  go and look   B]  phone the police   C]  hide under the bed</a:t>
            </a:r>
          </a:p>
          <a:p>
            <a:pPr>
              <a:buNone/>
            </a:pPr>
            <a:r>
              <a:rPr lang="en-GB" sz="2000" i="1" dirty="0" smtClean="0">
                <a:solidFill>
                  <a:srgbClr val="92D050"/>
                </a:solidFill>
              </a:rPr>
              <a:t>If I heard a strange noise in my house at night, I would .................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dirty="0" smtClean="0">
                <a:solidFill>
                  <a:srgbClr val="FF0000"/>
                </a:solidFill>
              </a:rPr>
              <a:t>If you found a lot of money in the street, would you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endParaRPr lang="en-GB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/>
              <a:t>A]  keep it   B] try to find the person who lost it   C]  take it to the police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dirty="0" smtClean="0">
                <a:solidFill>
                  <a:srgbClr val="FF0000"/>
                </a:solidFill>
              </a:rPr>
              <a:t>If you saw a child stealing from a shop, would you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endParaRPr lang="en-GB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/>
              <a:t>A]  tell the child to stop   B]  tell a shop assistant   C]  do nothing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dirty="0" smtClean="0">
                <a:solidFill>
                  <a:srgbClr val="FF0000"/>
                </a:solidFill>
              </a:rPr>
              <a:t>If you found a dead mouse in your kitchen, would you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endParaRPr lang="en-GB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/>
              <a:t>A]  throw it out   B]  ask somebody to throw it out    C]  run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dirty="0" smtClean="0">
                <a:solidFill>
                  <a:srgbClr val="FF0000"/>
                </a:solidFill>
              </a:rPr>
              <a:t>If you found a suitcase on the pavement outside a bank, would you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endParaRPr lang="en-GB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/>
              <a:t>A]  take it into the bank   B]  take it to the police   C]  take it home</a:t>
            </a:r>
            <a:endParaRPr lang="en-GB" sz="20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deosum.com/Images/smajlik-microsoft-6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9" y="0"/>
            <a:ext cx="1728192" cy="212084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CONDITIONALS -  type 2</a:t>
            </a:r>
            <a:br>
              <a:rPr lang="cs-CZ" dirty="0" smtClean="0">
                <a:latin typeface="Bookman Old Style" pitchFamily="18" charset="0"/>
              </a:rPr>
            </a:br>
            <a:r>
              <a:rPr lang="en-GB" sz="2200" dirty="0" smtClean="0">
                <a:latin typeface="Bookman Old Style" pitchFamily="18" charset="0"/>
              </a:rPr>
              <a:t>Put the correct forms of the verbs.</a:t>
            </a:r>
            <a:endParaRPr lang="en-GB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424936" cy="50131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If people </a:t>
            </a:r>
            <a:r>
              <a:rPr lang="en-GB" sz="2000" dirty="0" smtClean="0">
                <a:solidFill>
                  <a:srgbClr val="FF0000"/>
                </a:solidFill>
              </a:rPr>
              <a:t>had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four arms, life </a:t>
            </a:r>
            <a:r>
              <a:rPr lang="en-GB" sz="2000" dirty="0" smtClean="0">
                <a:solidFill>
                  <a:srgbClr val="FF0000"/>
                </a:solidFill>
              </a:rPr>
              <a:t>would be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easier.  [have, be]</a:t>
            </a:r>
          </a:p>
          <a:p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If my cat </a:t>
            </a:r>
            <a:r>
              <a:rPr lang="en-GB" sz="2000" dirty="0" smtClean="0">
                <a:solidFill>
                  <a:srgbClr val="FF0000"/>
                </a:solidFill>
              </a:rPr>
              <a:t>could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open the fridge, it </a:t>
            </a:r>
            <a:r>
              <a:rPr lang="en-GB" sz="2000" dirty="0" smtClean="0">
                <a:solidFill>
                  <a:srgbClr val="FF0000"/>
                </a:solidFill>
              </a:rPr>
              <a:t>would eat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all my food.  [can, eat]</a:t>
            </a:r>
          </a:p>
          <a:p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If Ann and Bill </a:t>
            </a:r>
            <a:r>
              <a:rPr lang="en-GB" sz="2000" dirty="0" smtClean="0">
                <a:solidFill>
                  <a:srgbClr val="FF0000"/>
                </a:solidFill>
              </a:rPr>
              <a:t>were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here, they </a:t>
            </a:r>
            <a:r>
              <a:rPr lang="en-GB" sz="2000" dirty="0" smtClean="0">
                <a:solidFill>
                  <a:srgbClr val="FF0000"/>
                </a:solidFill>
              </a:rPr>
              <a:t>would know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what to do.   [be, know]</a:t>
            </a:r>
          </a:p>
          <a:p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If I </a:t>
            </a:r>
            <a:r>
              <a:rPr lang="en-GB" sz="2000" dirty="0" smtClean="0">
                <a:solidFill>
                  <a:srgbClr val="FF0000"/>
                </a:solidFill>
              </a:rPr>
              <a:t>knew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the answer, I </a:t>
            </a:r>
            <a:r>
              <a:rPr lang="en-GB" sz="2000" dirty="0" smtClean="0">
                <a:solidFill>
                  <a:srgbClr val="FF0000"/>
                </a:solidFill>
              </a:rPr>
              <a:t>would tell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you.  [know, tell]</a:t>
            </a:r>
          </a:p>
          <a:p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If your boss </a:t>
            </a:r>
            <a:r>
              <a:rPr lang="en-GB" sz="2000" dirty="0" smtClean="0">
                <a:solidFill>
                  <a:srgbClr val="FF0000"/>
                </a:solidFill>
              </a:rPr>
              <a:t>asked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you to work on Sunday, </a:t>
            </a:r>
            <a:r>
              <a:rPr lang="en-GB" sz="2000" dirty="0" smtClean="0">
                <a:solidFill>
                  <a:srgbClr val="FF0000"/>
                </a:solidFill>
              </a:rPr>
              <a:t>would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you </a:t>
            </a:r>
            <a:r>
              <a:rPr lang="en-GB" sz="2000" dirty="0" smtClean="0">
                <a:solidFill>
                  <a:srgbClr val="FF0000"/>
                </a:solidFill>
              </a:rPr>
              <a:t>do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 it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 [ask, do]</a:t>
            </a:r>
          </a:p>
          <a:p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If you </a:t>
            </a:r>
            <a:r>
              <a:rPr lang="en-US" sz="2000" dirty="0" smtClean="0">
                <a:solidFill>
                  <a:srgbClr val="FF0000"/>
                </a:solidFill>
              </a:rPr>
              <a:t>could </a:t>
            </a: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read people’s thoughts, what </a:t>
            </a:r>
            <a:r>
              <a:rPr lang="en-US" sz="2000" dirty="0" smtClean="0">
                <a:solidFill>
                  <a:srgbClr val="FF0000"/>
                </a:solidFill>
              </a:rPr>
              <a:t>would</a:t>
            </a: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 you </a:t>
            </a:r>
            <a:r>
              <a:rPr lang="en-US" sz="2000" dirty="0" smtClean="0">
                <a:solidFill>
                  <a:srgbClr val="FF0000"/>
                </a:solidFill>
              </a:rPr>
              <a:t>do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 [can, do]</a:t>
            </a:r>
          </a:p>
          <a:p>
            <a:endParaRPr lang="en-US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I would buy a car if I had enough money.  [have, buy]</a:t>
            </a:r>
          </a:p>
          <a:p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Alex would finish his work on time if he didn’t talk so much. </a:t>
            </a:r>
          </a:p>
          <a:p>
            <a:pPr>
              <a:buNone/>
            </a:pP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                                                            [finish, not talk]</a:t>
            </a:r>
          </a:p>
          <a:p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I would study Chinese if I had more time.  [have, study]</a:t>
            </a:r>
          </a:p>
          <a:p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This would be a nice country if it didn’t rain so much.  [not rain, be]</a:t>
            </a:r>
          </a:p>
          <a:p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I would like </a:t>
            </a:r>
            <a:r>
              <a:rPr lang="en-GB" sz="2000" dirty="0" err="1" smtClean="0">
                <a:solidFill>
                  <a:schemeClr val="accent2">
                    <a:lumMod val="50000"/>
                  </a:schemeClr>
                </a:solidFill>
              </a:rPr>
              <a:t>Carola</a:t>
            </a: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 better if she didn’t talk about herself all the time.   </a:t>
            </a:r>
          </a:p>
          <a:p>
            <a:pPr>
              <a:buNone/>
            </a:pPr>
            <a:r>
              <a:rPr lang="en-US" sz="2000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                                                            [not talk, like]</a:t>
            </a:r>
          </a:p>
          <a:p>
            <a:endParaRPr lang="en-US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79712" y="1916832"/>
            <a:ext cx="432048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732240" y="3573016"/>
            <a:ext cx="288032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876255" y="3284984"/>
            <a:ext cx="360041" cy="216024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724128" y="3284984"/>
            <a:ext cx="648072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267744" y="3284984"/>
            <a:ext cx="648072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491880" y="2924944"/>
            <a:ext cx="1080120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331640" y="2852936"/>
            <a:ext cx="576064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355976" y="2564904"/>
            <a:ext cx="1440160" cy="360040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627784" y="2564904"/>
            <a:ext cx="576064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716016" y="2204864"/>
            <a:ext cx="1080120" cy="360040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907704" y="2204864"/>
            <a:ext cx="648072" cy="360040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067944" y="1844824"/>
            <a:ext cx="1008112" cy="360040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580112" y="3573016"/>
            <a:ext cx="648072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691680" y="3573016"/>
            <a:ext cx="504056" cy="288032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499992" y="5949280"/>
            <a:ext cx="1080120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475656" y="5661248"/>
            <a:ext cx="1008112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779912" y="5301208"/>
            <a:ext cx="504056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043608" y="5301208"/>
            <a:ext cx="1368152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436096" y="4653136"/>
            <a:ext cx="1080120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475656" y="4653136"/>
            <a:ext cx="1368152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203848" y="4293096"/>
            <a:ext cx="504056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1043608" y="4293096"/>
            <a:ext cx="1224136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1043608" y="6021288"/>
            <a:ext cx="1224136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644008" y="5661248"/>
            <a:ext cx="1152128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0" y="1844824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0" y="4293096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5  -0.018 -0.02131  -0.023 -0.02131  c -0.031 0  -0.063 0.16647  -0.063 0.33295  c 0 -0.0839  -0.016 -0.16647  -0.031 -0.16647  c -0.016 0  -0.031 0.0839  -0.031 0.16647  c 0 -0.04129  -0.008 -0.0839  -0.016 -0.0839  c -0.008 0  -0.016 0.04129  -0.016 0.0839  c 0 -0.02131  -0.004 -0.04129  -0.008 -0.04129  c -0.004 0  -0.008 0.02131  -0.008 0.04129  c 0 -0.01065  -0.002 -0.02131  -0.004 -0.02131  c -0.001 0  -0.004 0.01065  -0.004 0.02131  c 0 -0.00533  -0.001 -0.01065  -0.002 -0.01065  c 0 -0.00133  -0.002 0.00533  -0.002 0.01065  c 0 -0.00266  0 -0.00533  -0.001 -0.00533  c 0 0.00133  -0.001 0.00266  -0.001 0.00533  c 0 -0.00133  0 -0.00266  0 -0.004  c -0.001 0  -0.001 0.00133  -0.001 0.00266  c -0.001 0  -0.001 -0.00133  -0.001 -0.00266  c -0.001 0  -0.001 0.00133  -0.001 0.00266  E" pathEditMode="relative" ptsTypes="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4 -0.01065  0.018 -0.02131  0.023 -0.02131  c 0.031 0  0.063 0.16647  0.063 0.33295  c 0 -0.0839  0.016 -0.16647  0.031 -0.16647  c 0.016 0  0.031 0.0839  0.031 0.16647  c 0 -0.04129  0.008 -0.0839  0.016 -0.0839  c 0.008 0  0.016 0.04129  0.016 0.0839  c 0 -0.02131  0.004 -0.04129  0.008 -0.04129  c 0.004 0  0.008 0.02131  0.008 0.04129  c 0 -0.01065  0.002 -0.02131  0.004 -0.02131  c 0.001 0  0.004 0.01065  0.004 0.02131  c 0 -0.00533  0.001 -0.01065  0.002 -0.01065  c 0 0.00133  0.002 0.00533  0.002 0.01065  c 0 -0.00266  0 -0.00533  0.001 -0.00533  c 0 0.00133  0.001 0.00266  0.001 0.00533  c 0 -0.00133  0 -0.00266  0 -0.004  c 0.001 0  0.001 0.00133  0.001 0.00266  c 0.001 0  0.001 -0.00133  0.001 -0.00266  c 0.001 0  0.001 0.00133  0.001 0.00266  E" pathEditMode="relative" ptsTypes="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5  -0.018 -0.02131  -0.023 -0.02131  c -0.031 0  -0.063 0.16647  -0.063 0.33295  c 0 -0.0839  -0.016 -0.16647  -0.031 -0.16647  c -0.016 0  -0.031 0.0839  -0.031 0.16647  c 0 -0.04129  -0.008 -0.0839  -0.016 -0.0839  c -0.008 0  -0.016 0.04129  -0.016 0.0839  c 0 -0.02131  -0.004 -0.04129  -0.008 -0.04129  c -0.004 0  -0.008 0.02131  -0.008 0.04129  c 0 -0.01065  -0.002 -0.02131  -0.004 -0.02131  c -0.001 0  -0.004 0.01065  -0.004 0.02131  c 0 -0.00533  -0.001 -0.01065  -0.002 -0.01065  c 0 -0.00133  -0.002 0.00533  -0.002 0.01065  c 0 -0.00266  0 -0.00533  -0.001 -0.00533  c 0 0.00133  -0.001 0.00266  -0.001 0.00533  c 0 -0.00133  0 -0.00266  0 -0.004  c -0.001 0  -0.001 0.00133  -0.001 0.00266  c -0.001 0  -0.001 -0.00133  -0.001 -0.00266  c -0.001 0  -0.001 0.00133  -0.001 0.00266  E" pathEditMode="relative" ptsTypes="">
                                      <p:cBhvr>
                                        <p:cTn id="12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4 -0.01065  0.018 -0.02131  0.023 -0.02131  c 0.031 0  0.063 0.16647  0.063 0.33295  c 0 -0.0839  0.016 -0.16647  0.031 -0.16647  c 0.016 0  0.031 0.0839  0.031 0.16647  c 0 -0.04129  0.008 -0.0839  0.016 -0.0839  c 0.008 0  0.016 0.04129  0.016 0.0839  c 0 -0.02131  0.004 -0.04129  0.008 -0.04129  c 0.004 0  0.008 0.02131  0.008 0.04129  c 0 -0.01065  0.002 -0.02131  0.004 -0.02131  c 0.001 0  0.004 0.01065  0.004 0.02131  c 0 -0.00533  0.001 -0.01065  0.002 -0.01065  c 0 0.00133  0.002 0.00533  0.002 0.01065  c 0 -0.00266  0 -0.00533  0.001 -0.00533  c 0 0.00133  0.001 0.00266  0.001 0.00533  c 0 -0.00133  0 -0.00266  0 -0.004  c 0.001 0  0.001 0.00133  0.001 0.00266  c 0.001 0  0.001 -0.00133  0.001 -0.00266  c 0.001 0  0.001 0.00133  0.001 0.00266  E" pathEditMode="relative" ptsTypes="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075240" cy="77383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Bookman Old Style" pitchFamily="18" charset="0"/>
              </a:rPr>
              <a:t>CONDITIONALS -  type 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780928"/>
            <a:ext cx="2608406" cy="369332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If I had a million dollars,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645024"/>
            <a:ext cx="2800767" cy="369332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If you were the President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437112"/>
            <a:ext cx="1980029" cy="369332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If dogs could talk,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229200"/>
            <a:ext cx="2877711" cy="369332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If he didn’t travel so much,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780928"/>
            <a:ext cx="2578463" cy="3693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he’d have more money.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356992"/>
            <a:ext cx="3685624" cy="3693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 would build a big swimming pool.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4077072"/>
            <a:ext cx="4288353" cy="3693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they would tell some interesting stories.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941168"/>
            <a:ext cx="2223686" cy="3693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what would you do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556792"/>
            <a:ext cx="3190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Make and write sentences.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2" name="Popisek se šipkou doprava 11"/>
          <p:cNvSpPr/>
          <p:nvPr/>
        </p:nvSpPr>
        <p:spPr>
          <a:xfrm>
            <a:off x="3779912" y="1628800"/>
            <a:ext cx="2592288" cy="792088"/>
          </a:xfrm>
          <a:prstGeom prst="rightArrowCallout">
            <a:avLst>
              <a:gd name="adj1" fmla="val 28913"/>
              <a:gd name="adj2" fmla="val 25000"/>
              <a:gd name="adj3" fmla="val 25000"/>
              <a:gd name="adj4" fmla="val 854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/>
              <a:t>IF …. </a:t>
            </a:r>
            <a:r>
              <a:rPr lang="cs-CZ" sz="2000" dirty="0" smtClean="0"/>
              <a:t>+</a:t>
            </a:r>
            <a:r>
              <a:rPr lang="en-US" sz="2000" dirty="0" smtClean="0"/>
              <a:t> PAST TENSE</a:t>
            </a:r>
            <a:endParaRPr lang="cs-CZ" sz="2000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6372200" y="1628800"/>
            <a:ext cx="2448272" cy="7920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WOULD </a:t>
            </a:r>
            <a:r>
              <a:rPr lang="cs-CZ" dirty="0" smtClean="0"/>
              <a:t> + </a:t>
            </a:r>
            <a:r>
              <a:rPr lang="en-US" dirty="0" smtClean="0"/>
              <a:t>INFINITIVE</a:t>
            </a:r>
            <a:endParaRPr lang="cs-CZ" dirty="0"/>
          </a:p>
        </p:txBody>
      </p:sp>
      <p:pic>
        <p:nvPicPr>
          <p:cNvPr id="1026" name="Picture 2" descr="http://www.csstrencin.sk/buxus/images/cache/456_165/fotogaleria/image_6523_49_v1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437112"/>
            <a:ext cx="1872208" cy="197302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>
            <a:normAutofit lnSpcReduction="10000"/>
          </a:bodyPr>
          <a:lstStyle/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pero&amp;biw=1280&amp;bih=534&amp;tbm=isch&amp;tbnid=xE2swh9kZCsSwM:&amp;imgrefurl=http://www.csstrencin.sk/z-pera-nasich-klientov.html%3Fpage_id%3D6523&amp;docid=kSPad1OQ8qPrZM&amp;imgurl=http://www.csstrencin.sk/buxus/images/cache/456_165/fotogaleria/image_6523_49_v1.jpeg&amp;w=390&amp;h=411&amp;ei=X2uFUe7-HsG04ASSioG4BQ&amp;zoom=1&amp;iact=hc&amp;vpx=2&amp;vpy=65&amp;dur=78&amp;hovh=230&amp;hovw=219&amp;tx=53&amp;ty=131&amp;page=1&amp;tbnh=143&amp;tbnw=131&amp;start=0&amp;ndsp=15&amp;ved=1t:429,r:7,s</a:t>
            </a:r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2" action="ppaction://hlinkfile"/>
              </a:rPr>
              <a:t>:0,i:182</a:t>
            </a: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smajl%C3%ADk&amp;biw=1280&amp;bih=534&amp;tbm=isch&amp;tbnid=ibrqEyELVQYWpM:&amp;imgrefurl=http://deosum.com/Articles/174-smajlik-posel-lasky-svetla-a-zdravi.aspx&amp;docid=rEhIrrjpuf_k8M&amp;imgurl=http://deosum.com/Images/smajlik-microsoft-6.gif&amp;w=257&amp;h=403&amp;ei=_muFUZ3LK-jl4QSg4YDADg&amp;zoom=1&amp;iact=hc&amp;vpx=285&amp;vpy=134&amp;dur=406&amp;hovh=281&amp;hovw=179&amp;tx=97&amp;ty=180&amp;page=1&amp;tbnh=149&amp;tbnw=95&amp;start=0&amp;ndsp=22&amp;ved=1t:429,r:16,s:0,i:206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dialog&amp;start=117&amp;biw=1280&amp;bih=534&amp;tbm=isch&amp;tbnid=9CcpvPr-76LJxM:&amp;imgrefurl=http://www.vectorstock.com/royalty-free-vector/dialog-bubbles-vector-456939&amp;docid=sWPT1UvdZmFOCM&amp;imgurl=http://www.vectorstock.com/i/composite/69,39/dialog-bubbles-vector-456939.jpg&amp;w=380&amp;h=400&amp;ei=hG2FUf6OH4K14ATix4CYAg&amp;zoom=1&amp;iact=rc&amp;dur=110&amp;page=6&amp;tbnh=144&amp;tbnw=137&amp;ndsp=26&amp;ved=1t:429,r:27,s:100,i:85&amp;tx=69&amp;ty=101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The Good Grammar Book, Michael Swan, Catherine Walter, Oxford University Press</a:t>
            </a:r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, 2001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Essential Grammar in Use, Raymond Murphy, Cambridge University Press, 1997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Spark, Virginia Evans_Jenny Dooley, Teacher´s book, Express Publishing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Let´s study Grammar, Krajewska Milada, Infoa, 2009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Terasoft,  TC Angličtina 4, PC program  2003</a:t>
            </a: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4">
      <a:dk1>
        <a:srgbClr val="98A981"/>
      </a:dk1>
      <a:lt1>
        <a:sysClr val="window" lastClr="FFFFFF"/>
      </a:lt1>
      <a:dk2>
        <a:srgbClr val="B6690D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1889</TotalTime>
  <Words>759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    </vt:lpstr>
      <vt:lpstr>ANOTACE:</vt:lpstr>
      <vt:lpstr>CONDITIONALS -  type 2</vt:lpstr>
      <vt:lpstr>CONDITIONALS -  type 2   / Quiz</vt:lpstr>
      <vt:lpstr>CONDITIONALS -  type 2 Put the correct forms of the verbs.</vt:lpstr>
      <vt:lpstr>CONDITIONALS -  type 2</vt:lpstr>
      <vt:lpstr>  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381</cp:revision>
  <dcterms:created xsi:type="dcterms:W3CDTF">2011-11-23T00:30:20Z</dcterms:created>
  <dcterms:modified xsi:type="dcterms:W3CDTF">2013-06-04T07:06:07Z</dcterms:modified>
</cp:coreProperties>
</file>