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2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5"/>
    <p:sldMasterId id="2147483685" r:id="rId16"/>
    <p:sldMasterId id="2147483841" r:id="rId17"/>
  </p:sldMasterIdLst>
  <p:sldIdLst>
    <p:sldId id="256" r:id="rId18"/>
    <p:sldId id="279" r:id="rId19"/>
    <p:sldId id="288" r:id="rId20"/>
    <p:sldId id="284" r:id="rId21"/>
    <p:sldId id="289" r:id="rId22"/>
    <p:sldId id="286" r:id="rId23"/>
    <p:sldId id="287" r:id="rId24"/>
    <p:sldId id="265" r:id="rId2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6E66B"/>
    <a:srgbClr val="66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787" autoAdjust="0"/>
    <p:restoredTop sz="94660"/>
  </p:normalViewPr>
  <p:slideViewPr>
    <p:cSldViewPr>
      <p:cViewPr>
        <p:scale>
          <a:sx n="73" d="100"/>
          <a:sy n="73" d="100"/>
        </p:scale>
        <p:origin x="-1032" y="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customXml" Target="../customXml/item13.xml"/><Relationship Id="rId18" Type="http://schemas.openxmlformats.org/officeDocument/2006/relationships/slide" Target="slides/slide1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4.xml"/><Relationship Id="rId7" Type="http://schemas.openxmlformats.org/officeDocument/2006/relationships/customXml" Target="../customXml/item7.xml"/><Relationship Id="rId12" Type="http://schemas.openxmlformats.org/officeDocument/2006/relationships/customXml" Target="../customXml/item12.xml"/><Relationship Id="rId17" Type="http://schemas.openxmlformats.org/officeDocument/2006/relationships/slideMaster" Target="slideMasters/slideMaster3.xml"/><Relationship Id="rId25" Type="http://schemas.openxmlformats.org/officeDocument/2006/relationships/slide" Target="slides/slide8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2.xml"/><Relationship Id="rId20" Type="http://schemas.openxmlformats.org/officeDocument/2006/relationships/slide" Target="slides/slide3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customXml" Target="../customXml/item11.xml"/><Relationship Id="rId24" Type="http://schemas.openxmlformats.org/officeDocument/2006/relationships/slide" Target="slides/slide7.xml"/><Relationship Id="rId5" Type="http://schemas.openxmlformats.org/officeDocument/2006/relationships/customXml" Target="../customXml/item5.xml"/><Relationship Id="rId15" Type="http://schemas.openxmlformats.org/officeDocument/2006/relationships/slideMaster" Target="slideMasters/slideMaster1.xml"/><Relationship Id="rId23" Type="http://schemas.openxmlformats.org/officeDocument/2006/relationships/slide" Target="slides/slide6.xml"/><Relationship Id="rId28" Type="http://schemas.openxmlformats.org/officeDocument/2006/relationships/theme" Target="theme/theme1.xml"/><Relationship Id="rId10" Type="http://schemas.openxmlformats.org/officeDocument/2006/relationships/customXml" Target="../customXml/item10.xml"/><Relationship Id="rId19" Type="http://schemas.openxmlformats.org/officeDocument/2006/relationships/slide" Target="slides/slide2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customXml" Target="../customXml/item14.xml"/><Relationship Id="rId22" Type="http://schemas.openxmlformats.org/officeDocument/2006/relationships/slide" Target="slides/slide5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0F58F16-6EBE-4BFC-A304-0F9A96451D7C}" type="doc">
      <dgm:prSet loTypeId="urn:microsoft.com/office/officeart/2005/8/layout/gear1" loCatId="process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7327205-1DA5-444B-8358-3610912F7818}">
      <dgm:prSet phldrT="[Text]" custT="1"/>
      <dgm:spPr/>
      <dgm:t>
        <a:bodyPr/>
        <a:lstStyle/>
        <a:p>
          <a:r>
            <a:rPr lang="en-GB" sz="2000" noProof="0" dirty="0" smtClean="0">
              <a:solidFill>
                <a:schemeClr val="bg1"/>
              </a:solidFill>
            </a:rPr>
            <a:t>They’ve been friends </a:t>
          </a:r>
          <a:r>
            <a:rPr lang="en-GB" sz="2000" b="1" noProof="0" dirty="0" smtClean="0">
              <a:solidFill>
                <a:srgbClr val="FFFF00"/>
              </a:solidFill>
            </a:rPr>
            <a:t>for </a:t>
          </a:r>
          <a:r>
            <a:rPr lang="en-GB" sz="2000" noProof="0" dirty="0" smtClean="0">
              <a:solidFill>
                <a:schemeClr val="bg1"/>
              </a:solidFill>
            </a:rPr>
            <a:t>12 years.</a:t>
          </a:r>
          <a:endParaRPr lang="en-GB" sz="2000" noProof="0" dirty="0">
            <a:solidFill>
              <a:schemeClr val="bg1"/>
            </a:solidFill>
          </a:endParaRPr>
        </a:p>
      </dgm:t>
    </dgm:pt>
    <dgm:pt modelId="{21EE884D-47B2-41FE-9D06-02BC9810092E}" type="parTrans" cxnId="{5EB35988-BEC8-44B3-8951-4CB2BC7CBB50}">
      <dgm:prSet/>
      <dgm:spPr/>
      <dgm:t>
        <a:bodyPr/>
        <a:lstStyle/>
        <a:p>
          <a:endParaRPr lang="cs-CZ"/>
        </a:p>
      </dgm:t>
    </dgm:pt>
    <dgm:pt modelId="{A2388017-79DA-443B-AF80-CCEE64DF28E4}" type="sibTrans" cxnId="{5EB35988-BEC8-44B3-8951-4CB2BC7CBB50}">
      <dgm:prSet/>
      <dgm:spPr/>
      <dgm:t>
        <a:bodyPr/>
        <a:lstStyle/>
        <a:p>
          <a:endParaRPr lang="cs-CZ"/>
        </a:p>
      </dgm:t>
    </dgm:pt>
    <dgm:pt modelId="{31F086D9-73F6-4688-B649-02CE077100DD}">
      <dgm:prSet phldrT="[Text]" custT="1"/>
      <dgm:spPr/>
      <dgm:t>
        <a:bodyPr/>
        <a:lstStyle/>
        <a:p>
          <a:r>
            <a:rPr lang="en-GB" sz="2000" b="1" noProof="0" dirty="0" smtClean="0">
              <a:solidFill>
                <a:srgbClr val="FFFF00"/>
              </a:solidFill>
            </a:rPr>
            <a:t>How long </a:t>
          </a:r>
          <a:r>
            <a:rPr lang="en-GB" sz="2000" noProof="0" dirty="0" smtClean="0">
              <a:solidFill>
                <a:schemeClr val="bg1"/>
              </a:solidFill>
            </a:rPr>
            <a:t>have they been friends?</a:t>
          </a:r>
          <a:endParaRPr lang="en-GB" sz="2000" noProof="0" dirty="0">
            <a:solidFill>
              <a:schemeClr val="bg1"/>
            </a:solidFill>
          </a:endParaRPr>
        </a:p>
      </dgm:t>
    </dgm:pt>
    <dgm:pt modelId="{3E865354-ADAD-4887-85D6-DB3809DA3502}" type="parTrans" cxnId="{0B82A8CE-7CB6-4114-B5A2-F5B8C5234F6B}">
      <dgm:prSet/>
      <dgm:spPr/>
      <dgm:t>
        <a:bodyPr/>
        <a:lstStyle/>
        <a:p>
          <a:endParaRPr lang="cs-CZ"/>
        </a:p>
      </dgm:t>
    </dgm:pt>
    <dgm:pt modelId="{1D799545-271B-4374-9109-4618F66B4938}" type="sibTrans" cxnId="{0B82A8CE-7CB6-4114-B5A2-F5B8C5234F6B}">
      <dgm:prSet/>
      <dgm:spPr/>
      <dgm:t>
        <a:bodyPr/>
        <a:lstStyle/>
        <a:p>
          <a:endParaRPr lang="cs-CZ"/>
        </a:p>
      </dgm:t>
    </dgm:pt>
    <dgm:pt modelId="{C73C35A4-C0ED-4F6D-A007-876E05587B1B}">
      <dgm:prSet phldrT="[Text]"/>
      <dgm:spPr/>
      <dgm:t>
        <a:bodyPr/>
        <a:lstStyle/>
        <a:p>
          <a:r>
            <a:rPr lang="cs-CZ" noProof="0" dirty="0" smtClean="0">
              <a:solidFill>
                <a:schemeClr val="bg1"/>
              </a:solidFill>
            </a:rPr>
            <a:t>Jak dlouho jsou přáteli? Jsou přáteli již 12 let.</a:t>
          </a:r>
          <a:endParaRPr lang="cs-CZ" noProof="0" dirty="0">
            <a:solidFill>
              <a:schemeClr val="bg1"/>
            </a:solidFill>
          </a:endParaRPr>
        </a:p>
      </dgm:t>
    </dgm:pt>
    <dgm:pt modelId="{66D02C94-5AC8-4391-9DB1-DA40D8869872}" type="parTrans" cxnId="{BEBEA210-A340-431E-B34F-20BA78ED9640}">
      <dgm:prSet/>
      <dgm:spPr/>
      <dgm:t>
        <a:bodyPr/>
        <a:lstStyle/>
        <a:p>
          <a:endParaRPr lang="cs-CZ"/>
        </a:p>
      </dgm:t>
    </dgm:pt>
    <dgm:pt modelId="{65ACD535-231F-4A3C-8E17-927D14E59ACF}" type="sibTrans" cxnId="{BEBEA210-A340-431E-B34F-20BA78ED9640}">
      <dgm:prSet/>
      <dgm:spPr/>
      <dgm:t>
        <a:bodyPr/>
        <a:lstStyle/>
        <a:p>
          <a:endParaRPr lang="cs-CZ"/>
        </a:p>
      </dgm:t>
    </dgm:pt>
    <dgm:pt modelId="{D14B6CC7-C9A4-41EC-9F42-46465DB99BDA}" type="pres">
      <dgm:prSet presAssocID="{D0F58F16-6EBE-4BFC-A304-0F9A96451D7C}" presName="composite" presStyleCnt="0">
        <dgm:presLayoutVars>
          <dgm:chMax val="3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C686394-33ED-4734-9F0E-DFADE841BF9D}" type="pres">
      <dgm:prSet presAssocID="{C7327205-1DA5-444B-8358-3610912F7818}" presName="gear1" presStyleLbl="node1" presStyleIdx="0" presStyleCnt="3" custScaleX="117711" custScaleY="94269" custLinFactNeighborX="-1261" custLinFactNeighborY="-2043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4A5BFB-F184-4135-BF28-29543164E4AC}" type="pres">
      <dgm:prSet presAssocID="{C7327205-1DA5-444B-8358-3610912F7818}" presName="gear1srcNode" presStyleLbl="node1" presStyleIdx="0" presStyleCnt="3"/>
      <dgm:spPr/>
      <dgm:t>
        <a:bodyPr/>
        <a:lstStyle/>
        <a:p>
          <a:endParaRPr lang="cs-CZ"/>
        </a:p>
      </dgm:t>
    </dgm:pt>
    <dgm:pt modelId="{79B1CBBD-4A32-4876-A7E6-CB5DB5D65E7A}" type="pres">
      <dgm:prSet presAssocID="{C7327205-1DA5-444B-8358-3610912F7818}" presName="gear1dstNode" presStyleLbl="node1" presStyleIdx="0" presStyleCnt="3"/>
      <dgm:spPr/>
      <dgm:t>
        <a:bodyPr/>
        <a:lstStyle/>
        <a:p>
          <a:endParaRPr lang="cs-CZ"/>
        </a:p>
      </dgm:t>
    </dgm:pt>
    <dgm:pt modelId="{B2095080-2A28-44BE-89B6-5453E47C468F}" type="pres">
      <dgm:prSet presAssocID="{31F086D9-73F6-4688-B649-02CE077100DD}" presName="gear2" presStyleLbl="node1" presStyleIdx="1" presStyleCnt="3" custScaleX="163787" custScaleY="122933" custLinFactNeighborX="-8113" custLinFactNeighborY="-8394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34BF82-0AB9-41AC-9704-A7D47B7CA72E}" type="pres">
      <dgm:prSet presAssocID="{31F086D9-73F6-4688-B649-02CE077100DD}" presName="gear2srcNode" presStyleLbl="node1" presStyleIdx="1" presStyleCnt="3"/>
      <dgm:spPr/>
      <dgm:t>
        <a:bodyPr/>
        <a:lstStyle/>
        <a:p>
          <a:endParaRPr lang="cs-CZ"/>
        </a:p>
      </dgm:t>
    </dgm:pt>
    <dgm:pt modelId="{0C4D1BD6-D873-4E1E-A871-3F5F45B3C87B}" type="pres">
      <dgm:prSet presAssocID="{31F086D9-73F6-4688-B649-02CE077100DD}" presName="gear2dstNode" presStyleLbl="node1" presStyleIdx="1" presStyleCnt="3"/>
      <dgm:spPr/>
      <dgm:t>
        <a:bodyPr/>
        <a:lstStyle/>
        <a:p>
          <a:endParaRPr lang="cs-CZ"/>
        </a:p>
      </dgm:t>
    </dgm:pt>
    <dgm:pt modelId="{B70E40E8-32DB-42A7-A3A5-468AF52B545C}" type="pres">
      <dgm:prSet presAssocID="{C73C35A4-C0ED-4F6D-A007-876E05587B1B}" presName="gear3" presStyleLbl="node1" presStyleIdx="2" presStyleCnt="3" custAng="740766" custScaleX="111095" custScaleY="97291" custLinFactY="40791" custLinFactNeighborX="-74959" custLinFactNeighborY="100000"/>
      <dgm:spPr/>
      <dgm:t>
        <a:bodyPr/>
        <a:lstStyle/>
        <a:p>
          <a:endParaRPr lang="cs-CZ"/>
        </a:p>
      </dgm:t>
    </dgm:pt>
    <dgm:pt modelId="{34E925BD-4E31-4CFF-AC51-D2F3D0E2EDBB}" type="pres">
      <dgm:prSet presAssocID="{C73C35A4-C0ED-4F6D-A007-876E05587B1B}" presName="gear3tx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ED37623-01D2-41D0-B6F4-72044717A2BE}" type="pres">
      <dgm:prSet presAssocID="{C73C35A4-C0ED-4F6D-A007-876E05587B1B}" presName="gear3srcNode" presStyleLbl="node1" presStyleIdx="2" presStyleCnt="3"/>
      <dgm:spPr/>
      <dgm:t>
        <a:bodyPr/>
        <a:lstStyle/>
        <a:p>
          <a:endParaRPr lang="cs-CZ"/>
        </a:p>
      </dgm:t>
    </dgm:pt>
    <dgm:pt modelId="{825D9FC9-D7C6-4118-BE20-D891E2EBF2D1}" type="pres">
      <dgm:prSet presAssocID="{C73C35A4-C0ED-4F6D-A007-876E05587B1B}" presName="gear3dstNode" presStyleLbl="node1" presStyleIdx="2" presStyleCnt="3"/>
      <dgm:spPr/>
      <dgm:t>
        <a:bodyPr/>
        <a:lstStyle/>
        <a:p>
          <a:endParaRPr lang="cs-CZ"/>
        </a:p>
      </dgm:t>
    </dgm:pt>
    <dgm:pt modelId="{8EABB32D-9935-4044-B962-89F8CDA0B173}" type="pres">
      <dgm:prSet presAssocID="{A2388017-79DA-443B-AF80-CCEE64DF28E4}" presName="connector1" presStyleLbl="sibTrans2D1" presStyleIdx="0" presStyleCnt="3" custLinFactNeighborX="13635" custLinFactNeighborY="-19761"/>
      <dgm:spPr/>
      <dgm:t>
        <a:bodyPr/>
        <a:lstStyle/>
        <a:p>
          <a:endParaRPr lang="cs-CZ"/>
        </a:p>
      </dgm:t>
    </dgm:pt>
    <dgm:pt modelId="{1C92017C-DBF1-4C20-BCBB-80F38E8CC948}" type="pres">
      <dgm:prSet presAssocID="{1D799545-271B-4374-9109-4618F66B4938}" presName="connector2" presStyleLbl="sibTrans2D1" presStyleIdx="1" presStyleCnt="3" custLinFactNeighborX="-29562" custLinFactNeighborY="-58096"/>
      <dgm:spPr/>
      <dgm:t>
        <a:bodyPr/>
        <a:lstStyle/>
        <a:p>
          <a:endParaRPr lang="cs-CZ"/>
        </a:p>
      </dgm:t>
    </dgm:pt>
    <dgm:pt modelId="{3A04B423-7C09-4A05-8CCE-695B194EEFE6}" type="pres">
      <dgm:prSet presAssocID="{65ACD535-231F-4A3C-8E17-927D14E59ACF}" presName="connector3" presStyleLbl="sibTrans2D1" presStyleIdx="2" presStyleCnt="3" custLinFactY="8630" custLinFactNeighborX="-56541" custLinFactNeighborY="100000"/>
      <dgm:spPr/>
      <dgm:t>
        <a:bodyPr/>
        <a:lstStyle/>
        <a:p>
          <a:endParaRPr lang="cs-CZ"/>
        </a:p>
      </dgm:t>
    </dgm:pt>
  </dgm:ptLst>
  <dgm:cxnLst>
    <dgm:cxn modelId="{0B82A8CE-7CB6-4114-B5A2-F5B8C5234F6B}" srcId="{D0F58F16-6EBE-4BFC-A304-0F9A96451D7C}" destId="{31F086D9-73F6-4688-B649-02CE077100DD}" srcOrd="1" destOrd="0" parTransId="{3E865354-ADAD-4887-85D6-DB3809DA3502}" sibTransId="{1D799545-271B-4374-9109-4618F66B4938}"/>
    <dgm:cxn modelId="{CCB505BD-4C2A-4114-A3DD-79FC1FCB463B}" type="presOf" srcId="{D0F58F16-6EBE-4BFC-A304-0F9A96451D7C}" destId="{D14B6CC7-C9A4-41EC-9F42-46465DB99BDA}" srcOrd="0" destOrd="0" presId="urn:microsoft.com/office/officeart/2005/8/layout/gear1"/>
    <dgm:cxn modelId="{4A96AE57-4AE1-4301-8681-AC81FC9B3A7E}" type="presOf" srcId="{C7327205-1DA5-444B-8358-3610912F7818}" destId="{9C686394-33ED-4734-9F0E-DFADE841BF9D}" srcOrd="0" destOrd="0" presId="urn:microsoft.com/office/officeart/2005/8/layout/gear1"/>
    <dgm:cxn modelId="{BEBEA210-A340-431E-B34F-20BA78ED9640}" srcId="{D0F58F16-6EBE-4BFC-A304-0F9A96451D7C}" destId="{C73C35A4-C0ED-4F6D-A007-876E05587B1B}" srcOrd="2" destOrd="0" parTransId="{66D02C94-5AC8-4391-9DB1-DA40D8869872}" sibTransId="{65ACD535-231F-4A3C-8E17-927D14E59ACF}"/>
    <dgm:cxn modelId="{DCE50C0F-13BB-4CEC-91D8-DFDB6618BE8D}" type="presOf" srcId="{1D799545-271B-4374-9109-4618F66B4938}" destId="{1C92017C-DBF1-4C20-BCBB-80F38E8CC948}" srcOrd="0" destOrd="0" presId="urn:microsoft.com/office/officeart/2005/8/layout/gear1"/>
    <dgm:cxn modelId="{5EB35988-BEC8-44B3-8951-4CB2BC7CBB50}" srcId="{D0F58F16-6EBE-4BFC-A304-0F9A96451D7C}" destId="{C7327205-1DA5-444B-8358-3610912F7818}" srcOrd="0" destOrd="0" parTransId="{21EE884D-47B2-41FE-9D06-02BC9810092E}" sibTransId="{A2388017-79DA-443B-AF80-CCEE64DF28E4}"/>
    <dgm:cxn modelId="{63A8EA56-77E8-4F2E-9182-2B50C0D80DB6}" type="presOf" srcId="{C73C35A4-C0ED-4F6D-A007-876E05587B1B}" destId="{34E925BD-4E31-4CFF-AC51-D2F3D0E2EDBB}" srcOrd="1" destOrd="0" presId="urn:microsoft.com/office/officeart/2005/8/layout/gear1"/>
    <dgm:cxn modelId="{1E657682-E386-4EBC-B74A-FA3E0672BD1C}" type="presOf" srcId="{C7327205-1DA5-444B-8358-3610912F7818}" destId="{204A5BFB-F184-4135-BF28-29543164E4AC}" srcOrd="1" destOrd="0" presId="urn:microsoft.com/office/officeart/2005/8/layout/gear1"/>
    <dgm:cxn modelId="{E6A8BCB8-0152-4143-9B35-D0EFF672DB46}" type="presOf" srcId="{31F086D9-73F6-4688-B649-02CE077100DD}" destId="{B2095080-2A28-44BE-89B6-5453E47C468F}" srcOrd="0" destOrd="0" presId="urn:microsoft.com/office/officeart/2005/8/layout/gear1"/>
    <dgm:cxn modelId="{26C88FF1-82C3-42E4-9DFD-711403544F3F}" type="presOf" srcId="{31F086D9-73F6-4688-B649-02CE077100DD}" destId="{B034BF82-0AB9-41AC-9704-A7D47B7CA72E}" srcOrd="1" destOrd="0" presId="urn:microsoft.com/office/officeart/2005/8/layout/gear1"/>
    <dgm:cxn modelId="{8EFAF5B7-7608-4834-B2C3-1BC5E11F0F15}" type="presOf" srcId="{C7327205-1DA5-444B-8358-3610912F7818}" destId="{79B1CBBD-4A32-4876-A7E6-CB5DB5D65E7A}" srcOrd="2" destOrd="0" presId="urn:microsoft.com/office/officeart/2005/8/layout/gear1"/>
    <dgm:cxn modelId="{1D2E48B4-EC0D-4D91-886E-93F68ECD5DA0}" type="presOf" srcId="{C73C35A4-C0ED-4F6D-A007-876E05587B1B}" destId="{B70E40E8-32DB-42A7-A3A5-468AF52B545C}" srcOrd="0" destOrd="0" presId="urn:microsoft.com/office/officeart/2005/8/layout/gear1"/>
    <dgm:cxn modelId="{99344EAC-01F1-44E7-B78A-20EE8976C4B7}" type="presOf" srcId="{C73C35A4-C0ED-4F6D-A007-876E05587B1B}" destId="{BED37623-01D2-41D0-B6F4-72044717A2BE}" srcOrd="2" destOrd="0" presId="urn:microsoft.com/office/officeart/2005/8/layout/gear1"/>
    <dgm:cxn modelId="{F4FC4A07-7DB3-44F0-92ED-FC1B1EAB2064}" type="presOf" srcId="{65ACD535-231F-4A3C-8E17-927D14E59ACF}" destId="{3A04B423-7C09-4A05-8CCE-695B194EEFE6}" srcOrd="0" destOrd="0" presId="urn:microsoft.com/office/officeart/2005/8/layout/gear1"/>
    <dgm:cxn modelId="{9B17F01D-40F6-4279-ABEF-AFD3A2F6BAE1}" type="presOf" srcId="{C73C35A4-C0ED-4F6D-A007-876E05587B1B}" destId="{825D9FC9-D7C6-4118-BE20-D891E2EBF2D1}" srcOrd="3" destOrd="0" presId="urn:microsoft.com/office/officeart/2005/8/layout/gear1"/>
    <dgm:cxn modelId="{FEDFCA75-8E88-41C8-878D-7878150DA79B}" type="presOf" srcId="{A2388017-79DA-443B-AF80-CCEE64DF28E4}" destId="{8EABB32D-9935-4044-B962-89F8CDA0B173}" srcOrd="0" destOrd="0" presId="urn:microsoft.com/office/officeart/2005/8/layout/gear1"/>
    <dgm:cxn modelId="{5EA164AB-C76A-48AA-B17C-9125B42E968E}" type="presOf" srcId="{31F086D9-73F6-4688-B649-02CE077100DD}" destId="{0C4D1BD6-D873-4E1E-A871-3F5F45B3C87B}" srcOrd="2" destOrd="0" presId="urn:microsoft.com/office/officeart/2005/8/layout/gear1"/>
    <dgm:cxn modelId="{5EF00CC3-EDFD-4371-B17F-3ACAA5D67E51}" type="presParOf" srcId="{D14B6CC7-C9A4-41EC-9F42-46465DB99BDA}" destId="{9C686394-33ED-4734-9F0E-DFADE841BF9D}" srcOrd="0" destOrd="0" presId="urn:microsoft.com/office/officeart/2005/8/layout/gear1"/>
    <dgm:cxn modelId="{A2DB3888-634E-4B76-8534-0221E58CDE91}" type="presParOf" srcId="{D14B6CC7-C9A4-41EC-9F42-46465DB99BDA}" destId="{204A5BFB-F184-4135-BF28-29543164E4AC}" srcOrd="1" destOrd="0" presId="urn:microsoft.com/office/officeart/2005/8/layout/gear1"/>
    <dgm:cxn modelId="{4312D695-7DE4-4FB9-84A0-A155134D8CD6}" type="presParOf" srcId="{D14B6CC7-C9A4-41EC-9F42-46465DB99BDA}" destId="{79B1CBBD-4A32-4876-A7E6-CB5DB5D65E7A}" srcOrd="2" destOrd="0" presId="urn:microsoft.com/office/officeart/2005/8/layout/gear1"/>
    <dgm:cxn modelId="{55C734F3-9B6A-40C0-B5D4-AA16CC8CA437}" type="presParOf" srcId="{D14B6CC7-C9A4-41EC-9F42-46465DB99BDA}" destId="{B2095080-2A28-44BE-89B6-5453E47C468F}" srcOrd="3" destOrd="0" presId="urn:microsoft.com/office/officeart/2005/8/layout/gear1"/>
    <dgm:cxn modelId="{97D9AA2A-7B3A-43ED-88B4-33B8F4AFFDF2}" type="presParOf" srcId="{D14B6CC7-C9A4-41EC-9F42-46465DB99BDA}" destId="{B034BF82-0AB9-41AC-9704-A7D47B7CA72E}" srcOrd="4" destOrd="0" presId="urn:microsoft.com/office/officeart/2005/8/layout/gear1"/>
    <dgm:cxn modelId="{C6965AF4-13B1-43B7-8874-F3DFCBA581E1}" type="presParOf" srcId="{D14B6CC7-C9A4-41EC-9F42-46465DB99BDA}" destId="{0C4D1BD6-D873-4E1E-A871-3F5F45B3C87B}" srcOrd="5" destOrd="0" presId="urn:microsoft.com/office/officeart/2005/8/layout/gear1"/>
    <dgm:cxn modelId="{3DA4EF99-77EC-40AA-9BBF-F6BCC4D58122}" type="presParOf" srcId="{D14B6CC7-C9A4-41EC-9F42-46465DB99BDA}" destId="{B70E40E8-32DB-42A7-A3A5-468AF52B545C}" srcOrd="6" destOrd="0" presId="urn:microsoft.com/office/officeart/2005/8/layout/gear1"/>
    <dgm:cxn modelId="{92FA0145-35B3-4E40-BF43-E12CA0BD4C8B}" type="presParOf" srcId="{D14B6CC7-C9A4-41EC-9F42-46465DB99BDA}" destId="{34E925BD-4E31-4CFF-AC51-D2F3D0E2EDBB}" srcOrd="7" destOrd="0" presId="urn:microsoft.com/office/officeart/2005/8/layout/gear1"/>
    <dgm:cxn modelId="{CC3CB07E-7DD8-47C1-A3B2-7D9985702410}" type="presParOf" srcId="{D14B6CC7-C9A4-41EC-9F42-46465DB99BDA}" destId="{BED37623-01D2-41D0-B6F4-72044717A2BE}" srcOrd="8" destOrd="0" presId="urn:microsoft.com/office/officeart/2005/8/layout/gear1"/>
    <dgm:cxn modelId="{D0EC9A85-058D-49E7-A5F3-EF4F00182E7F}" type="presParOf" srcId="{D14B6CC7-C9A4-41EC-9F42-46465DB99BDA}" destId="{825D9FC9-D7C6-4118-BE20-D891E2EBF2D1}" srcOrd="9" destOrd="0" presId="urn:microsoft.com/office/officeart/2005/8/layout/gear1"/>
    <dgm:cxn modelId="{470D4D26-05D9-4D30-A92D-75D661739F74}" type="presParOf" srcId="{D14B6CC7-C9A4-41EC-9F42-46465DB99BDA}" destId="{8EABB32D-9935-4044-B962-89F8CDA0B173}" srcOrd="10" destOrd="0" presId="urn:microsoft.com/office/officeart/2005/8/layout/gear1"/>
    <dgm:cxn modelId="{FD8A7423-1078-477E-85A8-946A570D6E3F}" type="presParOf" srcId="{D14B6CC7-C9A4-41EC-9F42-46465DB99BDA}" destId="{1C92017C-DBF1-4C20-BCBB-80F38E8CC948}" srcOrd="11" destOrd="0" presId="urn:microsoft.com/office/officeart/2005/8/layout/gear1"/>
    <dgm:cxn modelId="{03727A50-F2C4-40FE-8FBF-029B0430DBFE}" type="presParOf" srcId="{D14B6CC7-C9A4-41EC-9F42-46465DB99BDA}" destId="{3A04B423-7C09-4A05-8CCE-695B194EEFE6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7117395-2D7A-4CCA-8178-634D43DF2B4D}" type="doc">
      <dgm:prSet loTypeId="urn:microsoft.com/office/officeart/2005/8/layout/gear1" loCatId="process" qsTypeId="urn:microsoft.com/office/officeart/2005/8/quickstyle/simple1" qsCatId="simple" csTypeId="urn:microsoft.com/office/officeart/2005/8/colors/accent1_2" csCatId="accent1" phldr="1"/>
      <dgm:spPr/>
    </dgm:pt>
    <dgm:pt modelId="{D2A5EDF3-4EF0-4289-9B28-44C0CE021B98}">
      <dgm:prSet phldrT="[Text]" custT="1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cs-CZ" sz="1600" noProof="0" dirty="0" smtClean="0"/>
            <a:t>Bydlím tu už od května.</a:t>
          </a:r>
          <a:endParaRPr lang="en-GB" sz="1600" noProof="0" dirty="0"/>
        </a:p>
      </dgm:t>
    </dgm:pt>
    <dgm:pt modelId="{B581F288-607B-4659-859A-8C8F294343CE}" type="parTrans" cxnId="{FDF3E247-EF39-4E02-9668-6D9AECC30ED6}">
      <dgm:prSet/>
      <dgm:spPr/>
      <dgm:t>
        <a:bodyPr/>
        <a:lstStyle/>
        <a:p>
          <a:endParaRPr lang="cs-CZ"/>
        </a:p>
      </dgm:t>
    </dgm:pt>
    <dgm:pt modelId="{5580E76B-8966-43B0-A908-F5AEEADE2DE6}" type="sibTrans" cxnId="{FDF3E247-EF39-4E02-9668-6D9AECC30ED6}">
      <dgm:prSet/>
      <dgm:spPr/>
      <dgm:t>
        <a:bodyPr/>
        <a:lstStyle/>
        <a:p>
          <a:endParaRPr lang="cs-CZ"/>
        </a:p>
      </dgm:t>
    </dgm:pt>
    <dgm:pt modelId="{2A31AFBB-D8FF-436D-A8DE-8A679877FAD7}">
      <dgm:prSet phldrT="[Text]" custT="1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en-GB" sz="2400" noProof="0" dirty="0" smtClean="0"/>
            <a:t>I have lived here </a:t>
          </a:r>
          <a:r>
            <a:rPr lang="en-GB" sz="2400" b="1" noProof="0" dirty="0" smtClean="0">
              <a:solidFill>
                <a:srgbClr val="FFFF00"/>
              </a:solidFill>
            </a:rPr>
            <a:t>since</a:t>
          </a:r>
          <a:r>
            <a:rPr lang="en-GB" sz="2400" noProof="0" dirty="0" smtClean="0"/>
            <a:t> May.</a:t>
          </a:r>
          <a:endParaRPr lang="en-GB" sz="2400" noProof="0" dirty="0"/>
        </a:p>
      </dgm:t>
    </dgm:pt>
    <dgm:pt modelId="{DFDF33A4-CFFA-4DE0-BA69-9D158D4E3B79}" type="parTrans" cxnId="{DE4FCF17-1680-4F81-AD82-062E0C7358CB}">
      <dgm:prSet/>
      <dgm:spPr/>
      <dgm:t>
        <a:bodyPr/>
        <a:lstStyle/>
        <a:p>
          <a:endParaRPr lang="cs-CZ"/>
        </a:p>
      </dgm:t>
    </dgm:pt>
    <dgm:pt modelId="{FA5DD3E3-3283-49E2-BBB3-44FF999B2AD3}" type="sibTrans" cxnId="{DE4FCF17-1680-4F81-AD82-062E0C7358CB}">
      <dgm:prSet/>
      <dgm:spPr/>
      <dgm:t>
        <a:bodyPr/>
        <a:lstStyle/>
        <a:p>
          <a:endParaRPr lang="cs-CZ"/>
        </a:p>
      </dgm:t>
    </dgm:pt>
    <dgm:pt modelId="{39A71A59-1E8B-4C0B-97ED-72797FEBB7AC}" type="pres">
      <dgm:prSet presAssocID="{67117395-2D7A-4CCA-8178-634D43DF2B4D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1C281F77-F8F8-4A6A-A987-372812F3EF37}" type="pres">
      <dgm:prSet presAssocID="{D2A5EDF3-4EF0-4289-9B28-44C0CE021B98}" presName="gear1" presStyleLbl="node1" presStyleIdx="0" presStyleCnt="2" custScaleX="87126" custScaleY="81075" custLinFactNeighborX="-25018" custLinFactNeighborY="2588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6456AC-2CC7-44A8-BD55-CF20ADA607E6}" type="pres">
      <dgm:prSet presAssocID="{D2A5EDF3-4EF0-4289-9B28-44C0CE021B98}" presName="gear1srcNode" presStyleLbl="node1" presStyleIdx="0" presStyleCnt="2"/>
      <dgm:spPr/>
      <dgm:t>
        <a:bodyPr/>
        <a:lstStyle/>
        <a:p>
          <a:endParaRPr lang="cs-CZ"/>
        </a:p>
      </dgm:t>
    </dgm:pt>
    <dgm:pt modelId="{23CA01FA-AA30-4AF7-A8FF-95C5A8C805B1}" type="pres">
      <dgm:prSet presAssocID="{D2A5EDF3-4EF0-4289-9B28-44C0CE021B98}" presName="gear1dstNode" presStyleLbl="node1" presStyleIdx="0" presStyleCnt="2"/>
      <dgm:spPr/>
      <dgm:t>
        <a:bodyPr/>
        <a:lstStyle/>
        <a:p>
          <a:endParaRPr lang="cs-CZ"/>
        </a:p>
      </dgm:t>
    </dgm:pt>
    <dgm:pt modelId="{008F7027-7E3E-4BF6-9D8B-54FA427B50F9}" type="pres">
      <dgm:prSet presAssocID="{2A31AFBB-D8FF-436D-A8DE-8A679877FAD7}" presName="gear2" presStyleLbl="node1" presStyleIdx="1" presStyleCnt="2" custScaleX="173247" custScaleY="143871" custLinFactNeighborX="10285" custLinFactNeighborY="-2521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010351-EB23-4EFC-8A93-F318D74B42B2}" type="pres">
      <dgm:prSet presAssocID="{2A31AFBB-D8FF-436D-A8DE-8A679877FAD7}" presName="gear2srcNode" presStyleLbl="node1" presStyleIdx="1" presStyleCnt="2"/>
      <dgm:spPr/>
      <dgm:t>
        <a:bodyPr/>
        <a:lstStyle/>
        <a:p>
          <a:endParaRPr lang="cs-CZ"/>
        </a:p>
      </dgm:t>
    </dgm:pt>
    <dgm:pt modelId="{8D29EEDF-0B77-4821-83DB-51D98D8D6BF6}" type="pres">
      <dgm:prSet presAssocID="{2A31AFBB-D8FF-436D-A8DE-8A679877FAD7}" presName="gear2dstNode" presStyleLbl="node1" presStyleIdx="1" presStyleCnt="2"/>
      <dgm:spPr/>
      <dgm:t>
        <a:bodyPr/>
        <a:lstStyle/>
        <a:p>
          <a:endParaRPr lang="cs-CZ"/>
        </a:p>
      </dgm:t>
    </dgm:pt>
    <dgm:pt modelId="{2318D3E5-3DEC-45D3-8558-2343209C4107}" type="pres">
      <dgm:prSet presAssocID="{5580E76B-8966-43B0-A908-F5AEEADE2DE6}" presName="connector1" presStyleLbl="sibTrans2D1" presStyleIdx="0" presStyleCnt="2" custLinFactNeighborX="-37332" custLinFactNeighborY="-31183"/>
      <dgm:spPr/>
      <dgm:t>
        <a:bodyPr/>
        <a:lstStyle/>
        <a:p>
          <a:endParaRPr lang="cs-CZ"/>
        </a:p>
      </dgm:t>
    </dgm:pt>
    <dgm:pt modelId="{94156E67-3193-40DF-8FA9-0E1E945359FC}" type="pres">
      <dgm:prSet presAssocID="{FA5DD3E3-3283-49E2-BBB3-44FF999B2AD3}" presName="connector2" presStyleLbl="sibTrans2D1" presStyleIdx="1" presStyleCnt="2" custLinFactNeighborX="-29899" custLinFactNeighborY="-18866"/>
      <dgm:spPr/>
      <dgm:t>
        <a:bodyPr/>
        <a:lstStyle/>
        <a:p>
          <a:endParaRPr lang="cs-CZ"/>
        </a:p>
      </dgm:t>
    </dgm:pt>
  </dgm:ptLst>
  <dgm:cxnLst>
    <dgm:cxn modelId="{42C375DD-6BAD-4A13-B71E-297FE642EE49}" type="presOf" srcId="{D2A5EDF3-4EF0-4289-9B28-44C0CE021B98}" destId="{23CA01FA-AA30-4AF7-A8FF-95C5A8C805B1}" srcOrd="2" destOrd="0" presId="urn:microsoft.com/office/officeart/2005/8/layout/gear1"/>
    <dgm:cxn modelId="{442314BC-14C7-41A8-8B45-EE486592A78B}" type="presOf" srcId="{FA5DD3E3-3283-49E2-BBB3-44FF999B2AD3}" destId="{94156E67-3193-40DF-8FA9-0E1E945359FC}" srcOrd="0" destOrd="0" presId="urn:microsoft.com/office/officeart/2005/8/layout/gear1"/>
    <dgm:cxn modelId="{02EF84BB-5B88-4F36-A988-2D35D21B6604}" type="presOf" srcId="{5580E76B-8966-43B0-A908-F5AEEADE2DE6}" destId="{2318D3E5-3DEC-45D3-8558-2343209C4107}" srcOrd="0" destOrd="0" presId="urn:microsoft.com/office/officeart/2005/8/layout/gear1"/>
    <dgm:cxn modelId="{897154FD-D752-4965-B5E5-318A13AC444F}" type="presOf" srcId="{D2A5EDF3-4EF0-4289-9B28-44C0CE021B98}" destId="{9B6456AC-2CC7-44A8-BD55-CF20ADA607E6}" srcOrd="1" destOrd="0" presId="urn:microsoft.com/office/officeart/2005/8/layout/gear1"/>
    <dgm:cxn modelId="{6C44FDFB-B6B6-4D17-90E3-442AEAE7D94A}" type="presOf" srcId="{2A31AFBB-D8FF-436D-A8DE-8A679877FAD7}" destId="{008F7027-7E3E-4BF6-9D8B-54FA427B50F9}" srcOrd="0" destOrd="0" presId="urn:microsoft.com/office/officeart/2005/8/layout/gear1"/>
    <dgm:cxn modelId="{DE4FCF17-1680-4F81-AD82-062E0C7358CB}" srcId="{67117395-2D7A-4CCA-8178-634D43DF2B4D}" destId="{2A31AFBB-D8FF-436D-A8DE-8A679877FAD7}" srcOrd="1" destOrd="0" parTransId="{DFDF33A4-CFFA-4DE0-BA69-9D158D4E3B79}" sibTransId="{FA5DD3E3-3283-49E2-BBB3-44FF999B2AD3}"/>
    <dgm:cxn modelId="{FDF3E247-EF39-4E02-9668-6D9AECC30ED6}" srcId="{67117395-2D7A-4CCA-8178-634D43DF2B4D}" destId="{D2A5EDF3-4EF0-4289-9B28-44C0CE021B98}" srcOrd="0" destOrd="0" parTransId="{B581F288-607B-4659-859A-8C8F294343CE}" sibTransId="{5580E76B-8966-43B0-A908-F5AEEADE2DE6}"/>
    <dgm:cxn modelId="{CF0F93B2-6624-45C9-B661-CC7027FBC4D0}" type="presOf" srcId="{2A31AFBB-D8FF-436D-A8DE-8A679877FAD7}" destId="{8D29EEDF-0B77-4821-83DB-51D98D8D6BF6}" srcOrd="2" destOrd="0" presId="urn:microsoft.com/office/officeart/2005/8/layout/gear1"/>
    <dgm:cxn modelId="{AE35C32A-AC5D-4B1C-AE7E-38FE87505D9B}" type="presOf" srcId="{2A31AFBB-D8FF-436D-A8DE-8A679877FAD7}" destId="{46010351-EB23-4EFC-8A93-F318D74B42B2}" srcOrd="1" destOrd="0" presId="urn:microsoft.com/office/officeart/2005/8/layout/gear1"/>
    <dgm:cxn modelId="{30742AA4-8F82-474B-A6F7-2BCDFB50AB99}" type="presOf" srcId="{D2A5EDF3-4EF0-4289-9B28-44C0CE021B98}" destId="{1C281F77-F8F8-4A6A-A987-372812F3EF37}" srcOrd="0" destOrd="0" presId="urn:microsoft.com/office/officeart/2005/8/layout/gear1"/>
    <dgm:cxn modelId="{BEE7DBB6-93B8-4D2F-841A-511BCD859A36}" type="presOf" srcId="{67117395-2D7A-4CCA-8178-634D43DF2B4D}" destId="{39A71A59-1E8B-4C0B-97ED-72797FEBB7AC}" srcOrd="0" destOrd="0" presId="urn:microsoft.com/office/officeart/2005/8/layout/gear1"/>
    <dgm:cxn modelId="{CFDCFE14-7E3E-4F03-80AF-B140E802436E}" type="presParOf" srcId="{39A71A59-1E8B-4C0B-97ED-72797FEBB7AC}" destId="{1C281F77-F8F8-4A6A-A987-372812F3EF37}" srcOrd="0" destOrd="0" presId="urn:microsoft.com/office/officeart/2005/8/layout/gear1"/>
    <dgm:cxn modelId="{697E2E18-74CA-47E4-9F80-ADAACDADC1CD}" type="presParOf" srcId="{39A71A59-1E8B-4C0B-97ED-72797FEBB7AC}" destId="{9B6456AC-2CC7-44A8-BD55-CF20ADA607E6}" srcOrd="1" destOrd="0" presId="urn:microsoft.com/office/officeart/2005/8/layout/gear1"/>
    <dgm:cxn modelId="{AE1A5A69-CAE4-4E4B-98CB-2540C7967097}" type="presParOf" srcId="{39A71A59-1E8B-4C0B-97ED-72797FEBB7AC}" destId="{23CA01FA-AA30-4AF7-A8FF-95C5A8C805B1}" srcOrd="2" destOrd="0" presId="urn:microsoft.com/office/officeart/2005/8/layout/gear1"/>
    <dgm:cxn modelId="{4E1092E6-1AE6-4B4E-A0BC-5F1BA15F2B1E}" type="presParOf" srcId="{39A71A59-1E8B-4C0B-97ED-72797FEBB7AC}" destId="{008F7027-7E3E-4BF6-9D8B-54FA427B50F9}" srcOrd="3" destOrd="0" presId="urn:microsoft.com/office/officeart/2005/8/layout/gear1"/>
    <dgm:cxn modelId="{12FADE02-7B55-40B5-9DAE-B067D7EAF09C}" type="presParOf" srcId="{39A71A59-1E8B-4C0B-97ED-72797FEBB7AC}" destId="{46010351-EB23-4EFC-8A93-F318D74B42B2}" srcOrd="4" destOrd="0" presId="urn:microsoft.com/office/officeart/2005/8/layout/gear1"/>
    <dgm:cxn modelId="{C748D0C7-EE39-4E09-B21F-F976DF43CB22}" type="presParOf" srcId="{39A71A59-1E8B-4C0B-97ED-72797FEBB7AC}" destId="{8D29EEDF-0B77-4821-83DB-51D98D8D6BF6}" srcOrd="5" destOrd="0" presId="urn:microsoft.com/office/officeart/2005/8/layout/gear1"/>
    <dgm:cxn modelId="{6DDB6536-2B69-43BB-B141-C70456EE4E14}" type="presParOf" srcId="{39A71A59-1E8B-4C0B-97ED-72797FEBB7AC}" destId="{2318D3E5-3DEC-45D3-8558-2343209C4107}" srcOrd="6" destOrd="0" presId="urn:microsoft.com/office/officeart/2005/8/layout/gear1"/>
    <dgm:cxn modelId="{711BF788-3C81-48BF-B4F1-6143D117D715}" type="presParOf" srcId="{39A71A59-1E8B-4C0B-97ED-72797FEBB7AC}" destId="{94156E67-3193-40DF-8FA9-0E1E945359FC}" srcOrd="7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341E879-6116-495D-AEAE-02AA7CD7688F}" type="doc">
      <dgm:prSet loTypeId="urn:microsoft.com/office/officeart/2005/8/layout/hierarchy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9EFCFA5-1B16-47FB-8868-9911019188F7}">
      <dgm:prSet phldrT="[Text]"/>
      <dgm:spPr/>
      <dgm:t>
        <a:bodyPr/>
        <a:lstStyle/>
        <a:p>
          <a:r>
            <a:rPr lang="en-US" b="1" dirty="0" smtClean="0">
              <a:solidFill>
                <a:srgbClr val="FFFF00"/>
              </a:solidFill>
            </a:rPr>
            <a:t>for</a:t>
          </a:r>
          <a:endParaRPr lang="cs-CZ" b="1" dirty="0">
            <a:solidFill>
              <a:srgbClr val="FFFF00"/>
            </a:solidFill>
          </a:endParaRPr>
        </a:p>
      </dgm:t>
    </dgm:pt>
    <dgm:pt modelId="{48CFD4AD-1AF0-4FA6-8673-5598C74579F1}" type="parTrans" cxnId="{083D359B-5FAF-4F79-87D4-E42851EDE456}">
      <dgm:prSet/>
      <dgm:spPr/>
      <dgm:t>
        <a:bodyPr/>
        <a:lstStyle/>
        <a:p>
          <a:endParaRPr lang="cs-CZ"/>
        </a:p>
      </dgm:t>
    </dgm:pt>
    <dgm:pt modelId="{706B31A9-3876-4FF6-B524-A1AA3EF1A788}" type="sibTrans" cxnId="{083D359B-5FAF-4F79-87D4-E42851EDE456}">
      <dgm:prSet/>
      <dgm:spPr/>
      <dgm:t>
        <a:bodyPr/>
        <a:lstStyle/>
        <a:p>
          <a:endParaRPr lang="cs-CZ"/>
        </a:p>
      </dgm:t>
    </dgm:pt>
    <dgm:pt modelId="{2F54FB28-F410-42C5-B918-93B434D64AEB}">
      <dgm:prSet phldrT="[Text]" custT="1"/>
      <dgm:spPr/>
      <dgm:t>
        <a:bodyPr/>
        <a:lstStyle/>
        <a:p>
          <a:r>
            <a:rPr lang="en-US" sz="2000" dirty="0" smtClean="0"/>
            <a:t>for a while</a:t>
          </a:r>
          <a:endParaRPr lang="cs-CZ" sz="2000" dirty="0"/>
        </a:p>
      </dgm:t>
    </dgm:pt>
    <dgm:pt modelId="{68E11DB7-9A67-4E03-951F-4C2842DBD6CF}" type="parTrans" cxnId="{D7174EB8-4D53-4410-9598-55D46CC28F8A}">
      <dgm:prSet/>
      <dgm:spPr/>
      <dgm:t>
        <a:bodyPr/>
        <a:lstStyle/>
        <a:p>
          <a:endParaRPr lang="cs-CZ"/>
        </a:p>
      </dgm:t>
    </dgm:pt>
    <dgm:pt modelId="{6D993465-1B93-4FC0-A1EC-A49461301783}" type="sibTrans" cxnId="{D7174EB8-4D53-4410-9598-55D46CC28F8A}">
      <dgm:prSet/>
      <dgm:spPr/>
      <dgm:t>
        <a:bodyPr/>
        <a:lstStyle/>
        <a:p>
          <a:endParaRPr lang="cs-CZ"/>
        </a:p>
      </dgm:t>
    </dgm:pt>
    <dgm:pt modelId="{F0059C70-54C1-42E8-8001-AA4B15654098}">
      <dgm:prSet phldrT="[Text]" custT="1"/>
      <dgm:spPr/>
      <dgm:t>
        <a:bodyPr/>
        <a:lstStyle/>
        <a:p>
          <a:r>
            <a:rPr lang="en-US" sz="2000" dirty="0" smtClean="0"/>
            <a:t>for ages</a:t>
          </a:r>
        </a:p>
        <a:p>
          <a:endParaRPr lang="cs-CZ" sz="1400" dirty="0"/>
        </a:p>
      </dgm:t>
    </dgm:pt>
    <dgm:pt modelId="{BAADE3E8-F912-4623-A60D-CF43EB69D31B}" type="parTrans" cxnId="{4D9A8F2E-8827-421D-B62F-DB3CD0843EC3}">
      <dgm:prSet/>
      <dgm:spPr/>
      <dgm:t>
        <a:bodyPr/>
        <a:lstStyle/>
        <a:p>
          <a:endParaRPr lang="cs-CZ"/>
        </a:p>
      </dgm:t>
    </dgm:pt>
    <dgm:pt modelId="{39B6EB56-BE96-4E7B-9585-A6B02ABC277B}" type="sibTrans" cxnId="{4D9A8F2E-8827-421D-B62F-DB3CD0843EC3}">
      <dgm:prSet/>
      <dgm:spPr/>
      <dgm:t>
        <a:bodyPr/>
        <a:lstStyle/>
        <a:p>
          <a:endParaRPr lang="cs-CZ"/>
        </a:p>
      </dgm:t>
    </dgm:pt>
    <dgm:pt modelId="{D811F0EF-5AE4-4878-85AA-CBB8567ADB3E}">
      <dgm:prSet phldrT="[Text]" custT="1"/>
      <dgm:spPr/>
      <dgm:t>
        <a:bodyPr/>
        <a:lstStyle/>
        <a:p>
          <a:r>
            <a:rPr lang="cs-CZ" sz="4000" b="1" dirty="0" smtClean="0">
              <a:solidFill>
                <a:srgbClr val="FFFF00"/>
              </a:solidFill>
            </a:rPr>
            <a:t>od</a:t>
          </a:r>
          <a:endParaRPr lang="cs-CZ" sz="4000" b="1" dirty="0">
            <a:solidFill>
              <a:srgbClr val="FFFF00"/>
            </a:solidFill>
          </a:endParaRPr>
        </a:p>
      </dgm:t>
    </dgm:pt>
    <dgm:pt modelId="{928B4F95-871E-4B57-BD8B-42AD0ECAEB2F}" type="parTrans" cxnId="{7FB3ADD1-8BB0-4B53-B78C-070C31BA56BC}">
      <dgm:prSet/>
      <dgm:spPr/>
      <dgm:t>
        <a:bodyPr/>
        <a:lstStyle/>
        <a:p>
          <a:endParaRPr lang="cs-CZ"/>
        </a:p>
      </dgm:t>
    </dgm:pt>
    <dgm:pt modelId="{E8547E61-DDC9-4225-AE81-E000E1C3E00D}" type="sibTrans" cxnId="{7FB3ADD1-8BB0-4B53-B78C-070C31BA56BC}">
      <dgm:prSet/>
      <dgm:spPr/>
      <dgm:t>
        <a:bodyPr/>
        <a:lstStyle/>
        <a:p>
          <a:endParaRPr lang="cs-CZ"/>
        </a:p>
      </dgm:t>
    </dgm:pt>
    <dgm:pt modelId="{1E45A156-EB37-4299-9F7C-9FB016F38F25}">
      <dgm:prSet phldrT="[Text]" custT="1"/>
      <dgm:spPr/>
      <dgm:t>
        <a:bodyPr/>
        <a:lstStyle/>
        <a:p>
          <a:r>
            <a:rPr lang="cs-CZ" sz="2000" dirty="0" smtClean="0"/>
            <a:t>před chvílí</a:t>
          </a:r>
          <a:endParaRPr lang="cs-CZ" sz="2000" dirty="0"/>
        </a:p>
      </dgm:t>
    </dgm:pt>
    <dgm:pt modelId="{7C1FA2AA-9152-4239-9C70-47BA4F886E78}" type="parTrans" cxnId="{963D5FC4-B658-4BF8-A65E-B2C349736555}">
      <dgm:prSet/>
      <dgm:spPr/>
      <dgm:t>
        <a:bodyPr/>
        <a:lstStyle/>
        <a:p>
          <a:endParaRPr lang="cs-CZ"/>
        </a:p>
      </dgm:t>
    </dgm:pt>
    <dgm:pt modelId="{47894986-AD0D-4527-A12C-B89607B8ABB2}" type="sibTrans" cxnId="{963D5FC4-B658-4BF8-A65E-B2C349736555}">
      <dgm:prSet/>
      <dgm:spPr/>
      <dgm:t>
        <a:bodyPr/>
        <a:lstStyle/>
        <a:p>
          <a:endParaRPr lang="cs-CZ"/>
        </a:p>
      </dgm:t>
    </dgm:pt>
    <dgm:pt modelId="{454BD6A1-C9EB-410B-B2AC-FA613AED9823}">
      <dgm:prSet phldrT="[Text]" custT="1"/>
      <dgm:spPr/>
      <dgm:t>
        <a:bodyPr/>
        <a:lstStyle/>
        <a:p>
          <a:r>
            <a:rPr lang="cs-CZ" sz="2000" dirty="0" smtClean="0"/>
            <a:t>od věků, od pradávna</a:t>
          </a:r>
          <a:endParaRPr lang="cs-CZ" sz="2000" dirty="0"/>
        </a:p>
      </dgm:t>
    </dgm:pt>
    <dgm:pt modelId="{2E2511F0-D170-4382-B904-8CABFD3B04C5}" type="parTrans" cxnId="{61006DF5-8091-4505-9675-4581D6883BD4}">
      <dgm:prSet/>
      <dgm:spPr/>
      <dgm:t>
        <a:bodyPr/>
        <a:lstStyle/>
        <a:p>
          <a:endParaRPr lang="cs-CZ"/>
        </a:p>
      </dgm:t>
    </dgm:pt>
    <dgm:pt modelId="{2661D6B7-699F-48F8-8A2E-2273D2F572A6}" type="sibTrans" cxnId="{61006DF5-8091-4505-9675-4581D6883BD4}">
      <dgm:prSet/>
      <dgm:spPr/>
      <dgm:t>
        <a:bodyPr/>
        <a:lstStyle/>
        <a:p>
          <a:endParaRPr lang="cs-CZ"/>
        </a:p>
      </dgm:t>
    </dgm:pt>
    <dgm:pt modelId="{1C043BC4-C3ED-45D7-99BD-504D6C6A4B9B}">
      <dgm:prSet phldrT="[Text]" custT="1"/>
      <dgm:spPr/>
      <dgm:t>
        <a:bodyPr/>
        <a:lstStyle/>
        <a:p>
          <a:endParaRPr lang="en-US" sz="1400" dirty="0" smtClean="0"/>
        </a:p>
        <a:p>
          <a:r>
            <a:rPr lang="en-US" sz="2000" dirty="0" smtClean="0"/>
            <a:t>for donkey’s years</a:t>
          </a:r>
        </a:p>
        <a:p>
          <a:endParaRPr lang="cs-CZ" sz="1400" dirty="0"/>
        </a:p>
      </dgm:t>
    </dgm:pt>
    <dgm:pt modelId="{FFAAD3CC-7C7D-4E83-9708-82D223F7FF3D}" type="parTrans" cxnId="{91FF02EB-0E4F-413C-9A2D-A8D1C8EED9DD}">
      <dgm:prSet/>
      <dgm:spPr/>
      <dgm:t>
        <a:bodyPr/>
        <a:lstStyle/>
        <a:p>
          <a:endParaRPr lang="cs-CZ"/>
        </a:p>
      </dgm:t>
    </dgm:pt>
    <dgm:pt modelId="{AADA3DF7-B51E-4342-A5A6-D4D59E86F183}" type="sibTrans" cxnId="{91FF02EB-0E4F-413C-9A2D-A8D1C8EED9DD}">
      <dgm:prSet/>
      <dgm:spPr/>
      <dgm:t>
        <a:bodyPr/>
        <a:lstStyle/>
        <a:p>
          <a:endParaRPr lang="cs-CZ"/>
        </a:p>
      </dgm:t>
    </dgm:pt>
    <dgm:pt modelId="{5B15679A-5795-4374-814A-CCE21D266F62}">
      <dgm:prSet custT="1"/>
      <dgm:spPr/>
      <dgm:t>
        <a:bodyPr/>
        <a:lstStyle/>
        <a:p>
          <a:r>
            <a:rPr lang="cs-CZ" sz="2000" dirty="0" smtClean="0"/>
            <a:t>hromadu let, celé věky</a:t>
          </a:r>
          <a:endParaRPr lang="cs-CZ" sz="2000" dirty="0"/>
        </a:p>
      </dgm:t>
    </dgm:pt>
    <dgm:pt modelId="{4357A2A3-0984-4FA3-AF60-2F8CA5D0CA88}" type="parTrans" cxnId="{F735FAE0-0B94-4687-B9CF-6E0A77608D88}">
      <dgm:prSet/>
      <dgm:spPr/>
      <dgm:t>
        <a:bodyPr/>
        <a:lstStyle/>
        <a:p>
          <a:endParaRPr lang="cs-CZ"/>
        </a:p>
      </dgm:t>
    </dgm:pt>
    <dgm:pt modelId="{F7380121-E5EB-4CB7-9712-0AB6BF93E03E}" type="sibTrans" cxnId="{F735FAE0-0B94-4687-B9CF-6E0A77608D88}">
      <dgm:prSet/>
      <dgm:spPr/>
      <dgm:t>
        <a:bodyPr/>
        <a:lstStyle/>
        <a:p>
          <a:endParaRPr lang="cs-CZ"/>
        </a:p>
      </dgm:t>
    </dgm:pt>
    <dgm:pt modelId="{19B0FCCF-B398-42F7-A46F-1D4DE7E51E3A}" type="pres">
      <dgm:prSet presAssocID="{B341E879-6116-495D-AEAE-02AA7CD7688F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7AE45143-E129-4CE7-BFF9-28698B3526AF}" type="pres">
      <dgm:prSet presAssocID="{A9EFCFA5-1B16-47FB-8868-9911019188F7}" presName="root" presStyleCnt="0"/>
      <dgm:spPr/>
    </dgm:pt>
    <dgm:pt modelId="{69AE86E1-B6E5-48B7-9B96-657886EECEE6}" type="pres">
      <dgm:prSet presAssocID="{A9EFCFA5-1B16-47FB-8868-9911019188F7}" presName="rootComposite" presStyleCnt="0"/>
      <dgm:spPr/>
    </dgm:pt>
    <dgm:pt modelId="{42287044-21B6-4F5E-9DDE-E4DB75F88397}" type="pres">
      <dgm:prSet presAssocID="{A9EFCFA5-1B16-47FB-8868-9911019188F7}" presName="rootText" presStyleLbl="node1" presStyleIdx="0" presStyleCnt="2" custLinFactNeighborX="-490" custLinFactNeighborY="-3899"/>
      <dgm:spPr/>
      <dgm:t>
        <a:bodyPr/>
        <a:lstStyle/>
        <a:p>
          <a:endParaRPr lang="cs-CZ"/>
        </a:p>
      </dgm:t>
    </dgm:pt>
    <dgm:pt modelId="{7E636B71-F203-4A8F-B5B8-6E66930A7850}" type="pres">
      <dgm:prSet presAssocID="{A9EFCFA5-1B16-47FB-8868-9911019188F7}" presName="rootConnector" presStyleLbl="node1" presStyleIdx="0" presStyleCnt="2"/>
      <dgm:spPr/>
      <dgm:t>
        <a:bodyPr/>
        <a:lstStyle/>
        <a:p>
          <a:endParaRPr lang="cs-CZ"/>
        </a:p>
      </dgm:t>
    </dgm:pt>
    <dgm:pt modelId="{77BE23BA-6698-45D5-864C-0FBBE0819126}" type="pres">
      <dgm:prSet presAssocID="{A9EFCFA5-1B16-47FB-8868-9911019188F7}" presName="childShape" presStyleCnt="0"/>
      <dgm:spPr/>
    </dgm:pt>
    <dgm:pt modelId="{53639D64-80F8-4979-A7F7-687FA9655E3D}" type="pres">
      <dgm:prSet presAssocID="{68E11DB7-9A67-4E03-951F-4C2842DBD6CF}" presName="Name13" presStyleLbl="parChTrans1D2" presStyleIdx="0" presStyleCnt="6"/>
      <dgm:spPr/>
      <dgm:t>
        <a:bodyPr/>
        <a:lstStyle/>
        <a:p>
          <a:endParaRPr lang="cs-CZ"/>
        </a:p>
      </dgm:t>
    </dgm:pt>
    <dgm:pt modelId="{27D7A314-566F-490F-9552-A92841F307A4}" type="pres">
      <dgm:prSet presAssocID="{2F54FB28-F410-42C5-B918-93B434D64AEB}" presName="childText" presStyleLbl="bgAcc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DAD911-8D48-4956-97E1-834D8537A794}" type="pres">
      <dgm:prSet presAssocID="{BAADE3E8-F912-4623-A60D-CF43EB69D31B}" presName="Name13" presStyleLbl="parChTrans1D2" presStyleIdx="1" presStyleCnt="6"/>
      <dgm:spPr/>
      <dgm:t>
        <a:bodyPr/>
        <a:lstStyle/>
        <a:p>
          <a:endParaRPr lang="cs-CZ"/>
        </a:p>
      </dgm:t>
    </dgm:pt>
    <dgm:pt modelId="{CB9CB6CE-5CCB-497B-9357-5F9C179278FF}" type="pres">
      <dgm:prSet presAssocID="{F0059C70-54C1-42E8-8001-AA4B15654098}" presName="childText" presStyleLbl="bgAcc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59AE5F-B211-4475-A937-0AA512CF9A1C}" type="pres">
      <dgm:prSet presAssocID="{FFAAD3CC-7C7D-4E83-9708-82D223F7FF3D}" presName="Name13" presStyleLbl="parChTrans1D2" presStyleIdx="2" presStyleCnt="6"/>
      <dgm:spPr/>
      <dgm:t>
        <a:bodyPr/>
        <a:lstStyle/>
        <a:p>
          <a:endParaRPr lang="cs-CZ"/>
        </a:p>
      </dgm:t>
    </dgm:pt>
    <dgm:pt modelId="{43EAB6BB-0647-4416-87D9-DC9B9B8DEDA8}" type="pres">
      <dgm:prSet presAssocID="{1C043BC4-C3ED-45D7-99BD-504D6C6A4B9B}" presName="childText" presStyleLbl="bgAcc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84EF78-6C48-4C23-88F3-0D56B5275023}" type="pres">
      <dgm:prSet presAssocID="{D811F0EF-5AE4-4878-85AA-CBB8567ADB3E}" presName="root" presStyleCnt="0"/>
      <dgm:spPr/>
    </dgm:pt>
    <dgm:pt modelId="{8D59CB0A-6683-4B9B-8FB5-4946EDAC9544}" type="pres">
      <dgm:prSet presAssocID="{D811F0EF-5AE4-4878-85AA-CBB8567ADB3E}" presName="rootComposite" presStyleCnt="0"/>
      <dgm:spPr/>
    </dgm:pt>
    <dgm:pt modelId="{17CED881-D13C-4E0B-80B0-CAD046C223F0}" type="pres">
      <dgm:prSet presAssocID="{D811F0EF-5AE4-4878-85AA-CBB8567ADB3E}" presName="rootText" presStyleLbl="node1" presStyleIdx="1" presStyleCnt="2"/>
      <dgm:spPr/>
      <dgm:t>
        <a:bodyPr/>
        <a:lstStyle/>
        <a:p>
          <a:endParaRPr lang="cs-CZ"/>
        </a:p>
      </dgm:t>
    </dgm:pt>
    <dgm:pt modelId="{B1696972-E867-44B2-8BA6-560C3910C2C1}" type="pres">
      <dgm:prSet presAssocID="{D811F0EF-5AE4-4878-85AA-CBB8567ADB3E}" presName="rootConnector" presStyleLbl="node1" presStyleIdx="1" presStyleCnt="2"/>
      <dgm:spPr/>
      <dgm:t>
        <a:bodyPr/>
        <a:lstStyle/>
        <a:p>
          <a:endParaRPr lang="cs-CZ"/>
        </a:p>
      </dgm:t>
    </dgm:pt>
    <dgm:pt modelId="{99FE6BD9-B93D-4B6C-977D-049E7C3C8A63}" type="pres">
      <dgm:prSet presAssocID="{D811F0EF-5AE4-4878-85AA-CBB8567ADB3E}" presName="childShape" presStyleCnt="0"/>
      <dgm:spPr/>
    </dgm:pt>
    <dgm:pt modelId="{A9C4AE85-994B-4802-8E29-7EF5C550DFC4}" type="pres">
      <dgm:prSet presAssocID="{7C1FA2AA-9152-4239-9C70-47BA4F886E78}" presName="Name13" presStyleLbl="parChTrans1D2" presStyleIdx="3" presStyleCnt="6"/>
      <dgm:spPr/>
      <dgm:t>
        <a:bodyPr/>
        <a:lstStyle/>
        <a:p>
          <a:endParaRPr lang="cs-CZ"/>
        </a:p>
      </dgm:t>
    </dgm:pt>
    <dgm:pt modelId="{89714D82-716F-4678-9745-9E77A27447B2}" type="pres">
      <dgm:prSet presAssocID="{1E45A156-EB37-4299-9F7C-9FB016F38F25}" presName="childText" presStyleLbl="bgAcc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159989F-63E2-494B-A1DA-AC05ACF09CF1}" type="pres">
      <dgm:prSet presAssocID="{2E2511F0-D170-4382-B904-8CABFD3B04C5}" presName="Name13" presStyleLbl="parChTrans1D2" presStyleIdx="4" presStyleCnt="6"/>
      <dgm:spPr/>
      <dgm:t>
        <a:bodyPr/>
        <a:lstStyle/>
        <a:p>
          <a:endParaRPr lang="cs-CZ"/>
        </a:p>
      </dgm:t>
    </dgm:pt>
    <dgm:pt modelId="{A3F5F1D8-FD08-4E89-944F-42BF6DAE38ED}" type="pres">
      <dgm:prSet presAssocID="{454BD6A1-C9EB-410B-B2AC-FA613AED9823}" presName="childText" presStyleLbl="bgAcc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3CFA4FB-918B-4594-9A50-1BA4E02FAF0A}" type="pres">
      <dgm:prSet presAssocID="{4357A2A3-0984-4FA3-AF60-2F8CA5D0CA88}" presName="Name13" presStyleLbl="parChTrans1D2" presStyleIdx="5" presStyleCnt="6"/>
      <dgm:spPr/>
      <dgm:t>
        <a:bodyPr/>
        <a:lstStyle/>
        <a:p>
          <a:endParaRPr lang="cs-CZ"/>
        </a:p>
      </dgm:t>
    </dgm:pt>
    <dgm:pt modelId="{6045C3E1-0C1A-40D1-B479-B6711025704C}" type="pres">
      <dgm:prSet presAssocID="{5B15679A-5795-4374-814A-CCE21D266F62}" presName="childText" presStyleLbl="bgAcc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1FF02EB-0E4F-413C-9A2D-A8D1C8EED9DD}" srcId="{A9EFCFA5-1B16-47FB-8868-9911019188F7}" destId="{1C043BC4-C3ED-45D7-99BD-504D6C6A4B9B}" srcOrd="2" destOrd="0" parTransId="{FFAAD3CC-7C7D-4E83-9708-82D223F7FF3D}" sibTransId="{AADA3DF7-B51E-4342-A5A6-D4D59E86F183}"/>
    <dgm:cxn modelId="{083D359B-5FAF-4F79-87D4-E42851EDE456}" srcId="{B341E879-6116-495D-AEAE-02AA7CD7688F}" destId="{A9EFCFA5-1B16-47FB-8868-9911019188F7}" srcOrd="0" destOrd="0" parTransId="{48CFD4AD-1AF0-4FA6-8673-5598C74579F1}" sibTransId="{706B31A9-3876-4FF6-B524-A1AA3EF1A788}"/>
    <dgm:cxn modelId="{4D9A8F2E-8827-421D-B62F-DB3CD0843EC3}" srcId="{A9EFCFA5-1B16-47FB-8868-9911019188F7}" destId="{F0059C70-54C1-42E8-8001-AA4B15654098}" srcOrd="1" destOrd="0" parTransId="{BAADE3E8-F912-4623-A60D-CF43EB69D31B}" sibTransId="{39B6EB56-BE96-4E7B-9585-A6B02ABC277B}"/>
    <dgm:cxn modelId="{CAA09B71-1279-4059-A6A3-36F19CB8DE86}" type="presOf" srcId="{5B15679A-5795-4374-814A-CCE21D266F62}" destId="{6045C3E1-0C1A-40D1-B479-B6711025704C}" srcOrd="0" destOrd="0" presId="urn:microsoft.com/office/officeart/2005/8/layout/hierarchy3"/>
    <dgm:cxn modelId="{D7174EB8-4D53-4410-9598-55D46CC28F8A}" srcId="{A9EFCFA5-1B16-47FB-8868-9911019188F7}" destId="{2F54FB28-F410-42C5-B918-93B434D64AEB}" srcOrd="0" destOrd="0" parTransId="{68E11DB7-9A67-4E03-951F-4C2842DBD6CF}" sibTransId="{6D993465-1B93-4FC0-A1EC-A49461301783}"/>
    <dgm:cxn modelId="{61006DF5-8091-4505-9675-4581D6883BD4}" srcId="{D811F0EF-5AE4-4878-85AA-CBB8567ADB3E}" destId="{454BD6A1-C9EB-410B-B2AC-FA613AED9823}" srcOrd="1" destOrd="0" parTransId="{2E2511F0-D170-4382-B904-8CABFD3B04C5}" sibTransId="{2661D6B7-699F-48F8-8A2E-2273D2F572A6}"/>
    <dgm:cxn modelId="{65E8C48A-28E8-46E1-9193-E20F2590CBA0}" type="presOf" srcId="{FFAAD3CC-7C7D-4E83-9708-82D223F7FF3D}" destId="{0E59AE5F-B211-4475-A937-0AA512CF9A1C}" srcOrd="0" destOrd="0" presId="urn:microsoft.com/office/officeart/2005/8/layout/hierarchy3"/>
    <dgm:cxn modelId="{5AAB98FD-BE79-4FD7-ABB3-17032A1E08AC}" type="presOf" srcId="{D811F0EF-5AE4-4878-85AA-CBB8567ADB3E}" destId="{17CED881-D13C-4E0B-80B0-CAD046C223F0}" srcOrd="0" destOrd="0" presId="urn:microsoft.com/office/officeart/2005/8/layout/hierarchy3"/>
    <dgm:cxn modelId="{ABB92609-91F7-4ABC-9608-69C4A0E21528}" type="presOf" srcId="{4357A2A3-0984-4FA3-AF60-2F8CA5D0CA88}" destId="{C3CFA4FB-918B-4594-9A50-1BA4E02FAF0A}" srcOrd="0" destOrd="0" presId="urn:microsoft.com/office/officeart/2005/8/layout/hierarchy3"/>
    <dgm:cxn modelId="{F735FAE0-0B94-4687-B9CF-6E0A77608D88}" srcId="{D811F0EF-5AE4-4878-85AA-CBB8567ADB3E}" destId="{5B15679A-5795-4374-814A-CCE21D266F62}" srcOrd="2" destOrd="0" parTransId="{4357A2A3-0984-4FA3-AF60-2F8CA5D0CA88}" sibTransId="{F7380121-E5EB-4CB7-9712-0AB6BF93E03E}"/>
    <dgm:cxn modelId="{6229CEE3-B57D-4706-8348-98D721285AEC}" type="presOf" srcId="{7C1FA2AA-9152-4239-9C70-47BA4F886E78}" destId="{A9C4AE85-994B-4802-8E29-7EF5C550DFC4}" srcOrd="0" destOrd="0" presId="urn:microsoft.com/office/officeart/2005/8/layout/hierarchy3"/>
    <dgm:cxn modelId="{58FD3F89-A867-4058-83D4-45519465869B}" type="presOf" srcId="{A9EFCFA5-1B16-47FB-8868-9911019188F7}" destId="{7E636B71-F203-4A8F-B5B8-6E66930A7850}" srcOrd="1" destOrd="0" presId="urn:microsoft.com/office/officeart/2005/8/layout/hierarchy3"/>
    <dgm:cxn modelId="{61BF2C13-7B2A-49AA-BED3-9C939B4DA6A3}" type="presOf" srcId="{1C043BC4-C3ED-45D7-99BD-504D6C6A4B9B}" destId="{43EAB6BB-0647-4416-87D9-DC9B9B8DEDA8}" srcOrd="0" destOrd="0" presId="urn:microsoft.com/office/officeart/2005/8/layout/hierarchy3"/>
    <dgm:cxn modelId="{29E553B6-DBD9-420A-A39C-AAAE4AE56B99}" type="presOf" srcId="{1E45A156-EB37-4299-9F7C-9FB016F38F25}" destId="{89714D82-716F-4678-9745-9E77A27447B2}" srcOrd="0" destOrd="0" presId="urn:microsoft.com/office/officeart/2005/8/layout/hierarchy3"/>
    <dgm:cxn modelId="{CEC47E51-6F12-4897-BBB8-6B77955AAF45}" type="presOf" srcId="{A9EFCFA5-1B16-47FB-8868-9911019188F7}" destId="{42287044-21B6-4F5E-9DDE-E4DB75F88397}" srcOrd="0" destOrd="0" presId="urn:microsoft.com/office/officeart/2005/8/layout/hierarchy3"/>
    <dgm:cxn modelId="{9EE2D703-9181-46EF-AF01-4074C5003F66}" type="presOf" srcId="{B341E879-6116-495D-AEAE-02AA7CD7688F}" destId="{19B0FCCF-B398-42F7-A46F-1D4DE7E51E3A}" srcOrd="0" destOrd="0" presId="urn:microsoft.com/office/officeart/2005/8/layout/hierarchy3"/>
    <dgm:cxn modelId="{8E9C64D9-8D25-43A2-825F-A3840617708C}" type="presOf" srcId="{454BD6A1-C9EB-410B-B2AC-FA613AED9823}" destId="{A3F5F1D8-FD08-4E89-944F-42BF6DAE38ED}" srcOrd="0" destOrd="0" presId="urn:microsoft.com/office/officeart/2005/8/layout/hierarchy3"/>
    <dgm:cxn modelId="{963D5FC4-B658-4BF8-A65E-B2C349736555}" srcId="{D811F0EF-5AE4-4878-85AA-CBB8567ADB3E}" destId="{1E45A156-EB37-4299-9F7C-9FB016F38F25}" srcOrd="0" destOrd="0" parTransId="{7C1FA2AA-9152-4239-9C70-47BA4F886E78}" sibTransId="{47894986-AD0D-4527-A12C-B89607B8ABB2}"/>
    <dgm:cxn modelId="{3A934A16-1E10-4D62-89D9-99D57067275B}" type="presOf" srcId="{68E11DB7-9A67-4E03-951F-4C2842DBD6CF}" destId="{53639D64-80F8-4979-A7F7-687FA9655E3D}" srcOrd="0" destOrd="0" presId="urn:microsoft.com/office/officeart/2005/8/layout/hierarchy3"/>
    <dgm:cxn modelId="{43310744-CEC5-4117-8534-ED8C2438634A}" type="presOf" srcId="{F0059C70-54C1-42E8-8001-AA4B15654098}" destId="{CB9CB6CE-5CCB-497B-9357-5F9C179278FF}" srcOrd="0" destOrd="0" presId="urn:microsoft.com/office/officeart/2005/8/layout/hierarchy3"/>
    <dgm:cxn modelId="{2F3E5E03-A1C3-4CB6-8E28-204E1491ED74}" type="presOf" srcId="{2F54FB28-F410-42C5-B918-93B434D64AEB}" destId="{27D7A314-566F-490F-9552-A92841F307A4}" srcOrd="0" destOrd="0" presId="urn:microsoft.com/office/officeart/2005/8/layout/hierarchy3"/>
    <dgm:cxn modelId="{6BB2B988-BD6E-4EC7-8601-032215D0DF26}" type="presOf" srcId="{D811F0EF-5AE4-4878-85AA-CBB8567ADB3E}" destId="{B1696972-E867-44B2-8BA6-560C3910C2C1}" srcOrd="1" destOrd="0" presId="urn:microsoft.com/office/officeart/2005/8/layout/hierarchy3"/>
    <dgm:cxn modelId="{FF58ABCD-799D-4F71-9FFA-12DF91A1F7C5}" type="presOf" srcId="{BAADE3E8-F912-4623-A60D-CF43EB69D31B}" destId="{8DDAD911-8D48-4956-97E1-834D8537A794}" srcOrd="0" destOrd="0" presId="urn:microsoft.com/office/officeart/2005/8/layout/hierarchy3"/>
    <dgm:cxn modelId="{7FB3ADD1-8BB0-4B53-B78C-070C31BA56BC}" srcId="{B341E879-6116-495D-AEAE-02AA7CD7688F}" destId="{D811F0EF-5AE4-4878-85AA-CBB8567ADB3E}" srcOrd="1" destOrd="0" parTransId="{928B4F95-871E-4B57-BD8B-42AD0ECAEB2F}" sibTransId="{E8547E61-DDC9-4225-AE81-E000E1C3E00D}"/>
    <dgm:cxn modelId="{0164AB06-D08B-4228-B6DF-FF64C69B8154}" type="presOf" srcId="{2E2511F0-D170-4382-B904-8CABFD3B04C5}" destId="{9159989F-63E2-494B-A1DA-AC05ACF09CF1}" srcOrd="0" destOrd="0" presId="urn:microsoft.com/office/officeart/2005/8/layout/hierarchy3"/>
    <dgm:cxn modelId="{2D09BEAD-4831-4E13-9708-8105F1B6D25A}" type="presParOf" srcId="{19B0FCCF-B398-42F7-A46F-1D4DE7E51E3A}" destId="{7AE45143-E129-4CE7-BFF9-28698B3526AF}" srcOrd="0" destOrd="0" presId="urn:microsoft.com/office/officeart/2005/8/layout/hierarchy3"/>
    <dgm:cxn modelId="{3612D99F-27E2-4C26-9FA0-44D261E55FDC}" type="presParOf" srcId="{7AE45143-E129-4CE7-BFF9-28698B3526AF}" destId="{69AE86E1-B6E5-48B7-9B96-657886EECEE6}" srcOrd="0" destOrd="0" presId="urn:microsoft.com/office/officeart/2005/8/layout/hierarchy3"/>
    <dgm:cxn modelId="{3821017E-6D8F-46F9-B94E-C86E3D17E7B4}" type="presParOf" srcId="{69AE86E1-B6E5-48B7-9B96-657886EECEE6}" destId="{42287044-21B6-4F5E-9DDE-E4DB75F88397}" srcOrd="0" destOrd="0" presId="urn:microsoft.com/office/officeart/2005/8/layout/hierarchy3"/>
    <dgm:cxn modelId="{44EBC6DD-B9DD-476D-9192-51102B8644EA}" type="presParOf" srcId="{69AE86E1-B6E5-48B7-9B96-657886EECEE6}" destId="{7E636B71-F203-4A8F-B5B8-6E66930A7850}" srcOrd="1" destOrd="0" presId="urn:microsoft.com/office/officeart/2005/8/layout/hierarchy3"/>
    <dgm:cxn modelId="{FD7E838F-74C9-4789-8378-134ECDC9E15A}" type="presParOf" srcId="{7AE45143-E129-4CE7-BFF9-28698B3526AF}" destId="{77BE23BA-6698-45D5-864C-0FBBE0819126}" srcOrd="1" destOrd="0" presId="urn:microsoft.com/office/officeart/2005/8/layout/hierarchy3"/>
    <dgm:cxn modelId="{7D157C5D-28CE-4269-9D18-E09EFAD735B9}" type="presParOf" srcId="{77BE23BA-6698-45D5-864C-0FBBE0819126}" destId="{53639D64-80F8-4979-A7F7-687FA9655E3D}" srcOrd="0" destOrd="0" presId="urn:microsoft.com/office/officeart/2005/8/layout/hierarchy3"/>
    <dgm:cxn modelId="{B77EB964-678B-4D49-824F-A7A5785BB18D}" type="presParOf" srcId="{77BE23BA-6698-45D5-864C-0FBBE0819126}" destId="{27D7A314-566F-490F-9552-A92841F307A4}" srcOrd="1" destOrd="0" presId="urn:microsoft.com/office/officeart/2005/8/layout/hierarchy3"/>
    <dgm:cxn modelId="{BBF06020-4C4F-47B0-9ADB-7DBE5385D9B1}" type="presParOf" srcId="{77BE23BA-6698-45D5-864C-0FBBE0819126}" destId="{8DDAD911-8D48-4956-97E1-834D8537A794}" srcOrd="2" destOrd="0" presId="urn:microsoft.com/office/officeart/2005/8/layout/hierarchy3"/>
    <dgm:cxn modelId="{00A393C9-740B-45F6-8277-9CA8A183D327}" type="presParOf" srcId="{77BE23BA-6698-45D5-864C-0FBBE0819126}" destId="{CB9CB6CE-5CCB-497B-9357-5F9C179278FF}" srcOrd="3" destOrd="0" presId="urn:microsoft.com/office/officeart/2005/8/layout/hierarchy3"/>
    <dgm:cxn modelId="{B1D8CBE3-B61F-43CC-9436-949E35C38B91}" type="presParOf" srcId="{77BE23BA-6698-45D5-864C-0FBBE0819126}" destId="{0E59AE5F-B211-4475-A937-0AA512CF9A1C}" srcOrd="4" destOrd="0" presId="urn:microsoft.com/office/officeart/2005/8/layout/hierarchy3"/>
    <dgm:cxn modelId="{E8B1A01D-E2A1-468F-A086-9ADF9030F9D8}" type="presParOf" srcId="{77BE23BA-6698-45D5-864C-0FBBE0819126}" destId="{43EAB6BB-0647-4416-87D9-DC9B9B8DEDA8}" srcOrd="5" destOrd="0" presId="urn:microsoft.com/office/officeart/2005/8/layout/hierarchy3"/>
    <dgm:cxn modelId="{2AD47F18-C418-4861-905D-437E3E3A25E6}" type="presParOf" srcId="{19B0FCCF-B398-42F7-A46F-1D4DE7E51E3A}" destId="{1B84EF78-6C48-4C23-88F3-0D56B5275023}" srcOrd="1" destOrd="0" presId="urn:microsoft.com/office/officeart/2005/8/layout/hierarchy3"/>
    <dgm:cxn modelId="{343E6194-ABC2-4E2D-9D42-0260A5B8679C}" type="presParOf" srcId="{1B84EF78-6C48-4C23-88F3-0D56B5275023}" destId="{8D59CB0A-6683-4B9B-8FB5-4946EDAC9544}" srcOrd="0" destOrd="0" presId="urn:microsoft.com/office/officeart/2005/8/layout/hierarchy3"/>
    <dgm:cxn modelId="{2C1016A7-8A1C-4CE4-BF99-445EC5A299CE}" type="presParOf" srcId="{8D59CB0A-6683-4B9B-8FB5-4946EDAC9544}" destId="{17CED881-D13C-4E0B-80B0-CAD046C223F0}" srcOrd="0" destOrd="0" presId="urn:microsoft.com/office/officeart/2005/8/layout/hierarchy3"/>
    <dgm:cxn modelId="{4F9AF1AC-2F00-4F65-A690-F7954049609E}" type="presParOf" srcId="{8D59CB0A-6683-4B9B-8FB5-4946EDAC9544}" destId="{B1696972-E867-44B2-8BA6-560C3910C2C1}" srcOrd="1" destOrd="0" presId="urn:microsoft.com/office/officeart/2005/8/layout/hierarchy3"/>
    <dgm:cxn modelId="{9C8499F9-CA1F-4E30-A35A-5864AA49E62B}" type="presParOf" srcId="{1B84EF78-6C48-4C23-88F3-0D56B5275023}" destId="{99FE6BD9-B93D-4B6C-977D-049E7C3C8A63}" srcOrd="1" destOrd="0" presId="urn:microsoft.com/office/officeart/2005/8/layout/hierarchy3"/>
    <dgm:cxn modelId="{BB7A1AAF-E656-412E-A569-F12BAF731EDF}" type="presParOf" srcId="{99FE6BD9-B93D-4B6C-977D-049E7C3C8A63}" destId="{A9C4AE85-994B-4802-8E29-7EF5C550DFC4}" srcOrd="0" destOrd="0" presId="urn:microsoft.com/office/officeart/2005/8/layout/hierarchy3"/>
    <dgm:cxn modelId="{A931EE2F-EC40-4CB8-A7E4-5DD1E8654F1D}" type="presParOf" srcId="{99FE6BD9-B93D-4B6C-977D-049E7C3C8A63}" destId="{89714D82-716F-4678-9745-9E77A27447B2}" srcOrd="1" destOrd="0" presId="urn:microsoft.com/office/officeart/2005/8/layout/hierarchy3"/>
    <dgm:cxn modelId="{38254656-B304-4D03-89DF-B33F0ABE72D6}" type="presParOf" srcId="{99FE6BD9-B93D-4B6C-977D-049E7C3C8A63}" destId="{9159989F-63E2-494B-A1DA-AC05ACF09CF1}" srcOrd="2" destOrd="0" presId="urn:microsoft.com/office/officeart/2005/8/layout/hierarchy3"/>
    <dgm:cxn modelId="{5B912ADC-67BA-492A-A88F-354C6273663F}" type="presParOf" srcId="{99FE6BD9-B93D-4B6C-977D-049E7C3C8A63}" destId="{A3F5F1D8-FD08-4E89-944F-42BF6DAE38ED}" srcOrd="3" destOrd="0" presId="urn:microsoft.com/office/officeart/2005/8/layout/hierarchy3"/>
    <dgm:cxn modelId="{0D0ADCDE-B948-498E-8993-69D78DC7BBDF}" type="presParOf" srcId="{99FE6BD9-B93D-4B6C-977D-049E7C3C8A63}" destId="{C3CFA4FB-918B-4594-9A50-1BA4E02FAF0A}" srcOrd="4" destOrd="0" presId="urn:microsoft.com/office/officeart/2005/8/layout/hierarchy3"/>
    <dgm:cxn modelId="{56CEA6C7-D7F1-4E6A-9E49-F4F6551D533B}" type="presParOf" srcId="{99FE6BD9-B93D-4B6C-977D-049E7C3C8A63}" destId="{6045C3E1-0C1A-40D1-B479-B6711025704C}" srcOrd="5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287044-21B6-4F5E-9DDE-E4DB75F88397}">
      <dsp:nvSpPr>
        <dsp:cNvPr id="0" name=""/>
        <dsp:cNvSpPr/>
      </dsp:nvSpPr>
      <dsp:spPr>
        <a:xfrm>
          <a:off x="0" y="341944"/>
          <a:ext cx="1983736" cy="99186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8585" tIns="72390" rIns="108585" bIns="7239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700" b="1" kern="1200" dirty="0" smtClean="0">
              <a:solidFill>
                <a:srgbClr val="FFFF00"/>
              </a:solidFill>
            </a:rPr>
            <a:t>for</a:t>
          </a:r>
          <a:endParaRPr lang="cs-CZ" sz="5700" b="1" kern="1200" dirty="0">
            <a:solidFill>
              <a:srgbClr val="FFFF00"/>
            </a:solidFill>
          </a:endParaRPr>
        </a:p>
      </dsp:txBody>
      <dsp:txXfrm>
        <a:off x="29051" y="370995"/>
        <a:ext cx="1925634" cy="933766"/>
      </dsp:txXfrm>
    </dsp:sp>
    <dsp:sp modelId="{53639D64-80F8-4979-A7F7-687FA9655E3D}">
      <dsp:nvSpPr>
        <dsp:cNvPr id="0" name=""/>
        <dsp:cNvSpPr/>
      </dsp:nvSpPr>
      <dsp:spPr>
        <a:xfrm>
          <a:off x="198373" y="1333812"/>
          <a:ext cx="198918" cy="78257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82573"/>
              </a:lnTo>
              <a:lnTo>
                <a:pt x="198918" y="78257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7D7A314-566F-490F-9552-A92841F307A4}">
      <dsp:nvSpPr>
        <dsp:cNvPr id="0" name=""/>
        <dsp:cNvSpPr/>
      </dsp:nvSpPr>
      <dsp:spPr>
        <a:xfrm>
          <a:off x="397292" y="1620452"/>
          <a:ext cx="1586988" cy="99186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for a while</a:t>
          </a:r>
          <a:endParaRPr lang="cs-CZ" sz="2000" kern="1200" dirty="0"/>
        </a:p>
      </dsp:txBody>
      <dsp:txXfrm>
        <a:off x="426343" y="1649503"/>
        <a:ext cx="1528886" cy="933766"/>
      </dsp:txXfrm>
    </dsp:sp>
    <dsp:sp modelId="{8DDAD911-8D48-4956-97E1-834D8537A794}">
      <dsp:nvSpPr>
        <dsp:cNvPr id="0" name=""/>
        <dsp:cNvSpPr/>
      </dsp:nvSpPr>
      <dsp:spPr>
        <a:xfrm>
          <a:off x="198373" y="1333812"/>
          <a:ext cx="198918" cy="202240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22408"/>
              </a:lnTo>
              <a:lnTo>
                <a:pt x="198918" y="2022408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B9CB6CE-5CCB-497B-9357-5F9C179278FF}">
      <dsp:nvSpPr>
        <dsp:cNvPr id="0" name=""/>
        <dsp:cNvSpPr/>
      </dsp:nvSpPr>
      <dsp:spPr>
        <a:xfrm>
          <a:off x="397292" y="2860287"/>
          <a:ext cx="1586988" cy="99186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for ages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426343" y="2889338"/>
        <a:ext cx="1528886" cy="933766"/>
      </dsp:txXfrm>
    </dsp:sp>
    <dsp:sp modelId="{0E59AE5F-B211-4475-A937-0AA512CF9A1C}">
      <dsp:nvSpPr>
        <dsp:cNvPr id="0" name=""/>
        <dsp:cNvSpPr/>
      </dsp:nvSpPr>
      <dsp:spPr>
        <a:xfrm>
          <a:off x="198373" y="1333812"/>
          <a:ext cx="198918" cy="326224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262243"/>
              </a:lnTo>
              <a:lnTo>
                <a:pt x="198918" y="326224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3EAB6BB-0647-4416-87D9-DC9B9B8DEDA8}">
      <dsp:nvSpPr>
        <dsp:cNvPr id="0" name=""/>
        <dsp:cNvSpPr/>
      </dsp:nvSpPr>
      <dsp:spPr>
        <a:xfrm>
          <a:off x="397292" y="4100122"/>
          <a:ext cx="1586988" cy="99186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17780" rIns="2667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400" kern="1200" dirty="0" smtClean="0"/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for donkey’s years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426343" y="4129173"/>
        <a:ext cx="1528886" cy="933766"/>
      </dsp:txXfrm>
    </dsp:sp>
    <dsp:sp modelId="{17CED881-D13C-4E0B-80B0-CAD046C223F0}">
      <dsp:nvSpPr>
        <dsp:cNvPr id="0" name=""/>
        <dsp:cNvSpPr/>
      </dsp:nvSpPr>
      <dsp:spPr>
        <a:xfrm>
          <a:off x="2480215" y="380617"/>
          <a:ext cx="1983736" cy="99186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50800" rIns="76200" bIns="508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>
              <a:solidFill>
                <a:srgbClr val="FFFF00"/>
              </a:solidFill>
            </a:rPr>
            <a:t>od</a:t>
          </a:r>
          <a:endParaRPr lang="cs-CZ" sz="4000" b="1" kern="1200" dirty="0">
            <a:solidFill>
              <a:srgbClr val="FFFF00"/>
            </a:solidFill>
          </a:endParaRPr>
        </a:p>
      </dsp:txBody>
      <dsp:txXfrm>
        <a:off x="2509266" y="409668"/>
        <a:ext cx="1925634" cy="933766"/>
      </dsp:txXfrm>
    </dsp:sp>
    <dsp:sp modelId="{A9C4AE85-994B-4802-8E29-7EF5C550DFC4}">
      <dsp:nvSpPr>
        <dsp:cNvPr id="0" name=""/>
        <dsp:cNvSpPr/>
      </dsp:nvSpPr>
      <dsp:spPr>
        <a:xfrm>
          <a:off x="2678588" y="1372485"/>
          <a:ext cx="198373" cy="74390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43901"/>
              </a:lnTo>
              <a:lnTo>
                <a:pt x="198373" y="743901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9714D82-716F-4678-9745-9E77A27447B2}">
      <dsp:nvSpPr>
        <dsp:cNvPr id="0" name=""/>
        <dsp:cNvSpPr/>
      </dsp:nvSpPr>
      <dsp:spPr>
        <a:xfrm>
          <a:off x="2876962" y="1620452"/>
          <a:ext cx="1586988" cy="99186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před chvílí</a:t>
          </a:r>
          <a:endParaRPr lang="cs-CZ" sz="2000" kern="1200" dirty="0"/>
        </a:p>
      </dsp:txBody>
      <dsp:txXfrm>
        <a:off x="2906013" y="1649503"/>
        <a:ext cx="1528886" cy="933766"/>
      </dsp:txXfrm>
    </dsp:sp>
    <dsp:sp modelId="{9159989F-63E2-494B-A1DA-AC05ACF09CF1}">
      <dsp:nvSpPr>
        <dsp:cNvPr id="0" name=""/>
        <dsp:cNvSpPr/>
      </dsp:nvSpPr>
      <dsp:spPr>
        <a:xfrm>
          <a:off x="2678588" y="1372485"/>
          <a:ext cx="198373" cy="198373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83736"/>
              </a:lnTo>
              <a:lnTo>
                <a:pt x="198373" y="198373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3F5F1D8-FD08-4E89-944F-42BF6DAE38ED}">
      <dsp:nvSpPr>
        <dsp:cNvPr id="0" name=""/>
        <dsp:cNvSpPr/>
      </dsp:nvSpPr>
      <dsp:spPr>
        <a:xfrm>
          <a:off x="2876962" y="2860287"/>
          <a:ext cx="1586988" cy="99186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od věků, od pradávna</a:t>
          </a:r>
          <a:endParaRPr lang="cs-CZ" sz="2000" kern="1200" dirty="0"/>
        </a:p>
      </dsp:txBody>
      <dsp:txXfrm>
        <a:off x="2906013" y="2889338"/>
        <a:ext cx="1528886" cy="933766"/>
      </dsp:txXfrm>
    </dsp:sp>
    <dsp:sp modelId="{C3CFA4FB-918B-4594-9A50-1BA4E02FAF0A}">
      <dsp:nvSpPr>
        <dsp:cNvPr id="0" name=""/>
        <dsp:cNvSpPr/>
      </dsp:nvSpPr>
      <dsp:spPr>
        <a:xfrm>
          <a:off x="2678588" y="1372485"/>
          <a:ext cx="198373" cy="322357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223571"/>
              </a:lnTo>
              <a:lnTo>
                <a:pt x="198373" y="3223571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045C3E1-0C1A-40D1-B479-B6711025704C}">
      <dsp:nvSpPr>
        <dsp:cNvPr id="0" name=""/>
        <dsp:cNvSpPr/>
      </dsp:nvSpPr>
      <dsp:spPr>
        <a:xfrm>
          <a:off x="2876962" y="4100122"/>
          <a:ext cx="1586988" cy="99186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hromadu let, celé věky</a:t>
          </a:r>
          <a:endParaRPr lang="cs-CZ" sz="2000" kern="1200" dirty="0"/>
        </a:p>
      </dsp:txBody>
      <dsp:txXfrm>
        <a:off x="2906013" y="4129173"/>
        <a:ext cx="1528886" cy="9337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7" Type="http://schemas.openxmlformats.org/officeDocument/2006/relationships/image" Target="../media/image6.png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5.png"/><Relationship Id="rId5" Type="http://schemas.openxmlformats.org/officeDocument/2006/relationships/slideMaster" Target="../slideMasters/slideMaster1.xml"/><Relationship Id="rId4" Type="http://schemas.openxmlformats.org/officeDocument/2006/relationships/tags" Target="../tags/tag4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6.xml"/><Relationship Id="rId1" Type="http://schemas.openxmlformats.org/officeDocument/2006/relationships/tags" Target="../tags/tag5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8.xml"/><Relationship Id="rId1" Type="http://schemas.openxmlformats.org/officeDocument/2006/relationships/tags" Target="../tags/tag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0.xml"/><Relationship Id="rId1" Type="http://schemas.openxmlformats.org/officeDocument/2006/relationships/tags" Target="../tags/tag9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2.xml"/><Relationship Id="rId1" Type="http://schemas.openxmlformats.org/officeDocument/2006/relationships/tags" Target="../tags/tag1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4.xml"/><Relationship Id="rId1" Type="http://schemas.openxmlformats.org/officeDocument/2006/relationships/tags" Target="../tags/tag13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6.xml"/><Relationship Id="rId1" Type="http://schemas.openxmlformats.org/officeDocument/2006/relationships/tags" Target="../tags/tag15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8.xml"/><Relationship Id="rId1" Type="http://schemas.openxmlformats.org/officeDocument/2006/relationships/tags" Target="../tags/tag1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9.xml"/></Relationships>
</file>

<file path=ppt/slideLayouts/_rels/slideLayout23.xml.rels><?xml version="1.0" encoding="UTF-8" standalone="yes"?>
<Relationships xmlns="http://schemas.openxmlformats.org/package/2006/relationships"><Relationship Id="rId8" Type="http://schemas.openxmlformats.org/officeDocument/2006/relationships/tags" Target="../tags/tag27.xml"/><Relationship Id="rId13" Type="http://schemas.openxmlformats.org/officeDocument/2006/relationships/image" Target="../media/image9.png"/><Relationship Id="rId18" Type="http://schemas.openxmlformats.org/officeDocument/2006/relationships/image" Target="../media/image14.png"/><Relationship Id="rId3" Type="http://schemas.openxmlformats.org/officeDocument/2006/relationships/tags" Target="../tags/tag22.xml"/><Relationship Id="rId21" Type="http://schemas.openxmlformats.org/officeDocument/2006/relationships/image" Target="../media/image17.png"/><Relationship Id="rId7" Type="http://schemas.openxmlformats.org/officeDocument/2006/relationships/tags" Target="../tags/tag26.xml"/><Relationship Id="rId12" Type="http://schemas.openxmlformats.org/officeDocument/2006/relationships/image" Target="../media/image8.png"/><Relationship Id="rId17" Type="http://schemas.openxmlformats.org/officeDocument/2006/relationships/image" Target="../media/image13.png"/><Relationship Id="rId2" Type="http://schemas.openxmlformats.org/officeDocument/2006/relationships/tags" Target="../tags/tag21.xml"/><Relationship Id="rId16" Type="http://schemas.openxmlformats.org/officeDocument/2006/relationships/image" Target="../media/image12.png"/><Relationship Id="rId20" Type="http://schemas.openxmlformats.org/officeDocument/2006/relationships/image" Target="../media/image16.png"/><Relationship Id="rId1" Type="http://schemas.openxmlformats.org/officeDocument/2006/relationships/tags" Target="../tags/tag20.xml"/><Relationship Id="rId6" Type="http://schemas.openxmlformats.org/officeDocument/2006/relationships/tags" Target="../tags/tag25.xml"/><Relationship Id="rId11" Type="http://schemas.openxmlformats.org/officeDocument/2006/relationships/slideMaster" Target="../slideMasters/slideMaster1.xml"/><Relationship Id="rId5" Type="http://schemas.openxmlformats.org/officeDocument/2006/relationships/tags" Target="../tags/tag24.xml"/><Relationship Id="rId15" Type="http://schemas.openxmlformats.org/officeDocument/2006/relationships/image" Target="../media/image11.png"/><Relationship Id="rId10" Type="http://schemas.openxmlformats.org/officeDocument/2006/relationships/tags" Target="../tags/tag29.xml"/><Relationship Id="rId19" Type="http://schemas.openxmlformats.org/officeDocument/2006/relationships/image" Target="../media/image15.png"/><Relationship Id="rId4" Type="http://schemas.openxmlformats.org/officeDocument/2006/relationships/tags" Target="../tags/tag23.xml"/><Relationship Id="rId9" Type="http://schemas.openxmlformats.org/officeDocument/2006/relationships/tags" Target="../tags/tag28.xml"/><Relationship Id="rId14" Type="http://schemas.openxmlformats.org/officeDocument/2006/relationships/image" Target="../media/image10.png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tags" Target="../tags/tag32.xml"/><Relationship Id="rId7" Type="http://schemas.openxmlformats.org/officeDocument/2006/relationships/image" Target="../media/image6.png"/><Relationship Id="rId2" Type="http://schemas.openxmlformats.org/officeDocument/2006/relationships/tags" Target="../tags/tag31.xml"/><Relationship Id="rId1" Type="http://schemas.openxmlformats.org/officeDocument/2006/relationships/tags" Target="../tags/tag30.xml"/><Relationship Id="rId6" Type="http://schemas.openxmlformats.org/officeDocument/2006/relationships/image" Target="../media/image5.png"/><Relationship Id="rId5" Type="http://schemas.openxmlformats.org/officeDocument/2006/relationships/slideMaster" Target="../slideMasters/slideMaster1.xml"/><Relationship Id="rId4" Type="http://schemas.openxmlformats.org/officeDocument/2006/relationships/tags" Target="../tags/tag3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7"/>
            <a:ext cx="7772400" cy="1470025"/>
          </a:xfrm>
        </p:spPr>
        <p:txBody>
          <a:bodyPr/>
          <a:lstStyle>
            <a:lvl1pPr algn="ctr">
              <a:defRPr sz="3200" b="1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0D7876-7356-4486-9ABA-12A0D8191CD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99D7DD-EA14-48F9-A84E-92B79F1209B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5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15CC27-2DF7-4B5E-9C89-9B72FFED692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8802"/>
            <a:ext cx="4038600" cy="46434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8802"/>
            <a:ext cx="4038600" cy="46434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924AAF-9177-4E53-9FFB-8CDB28BFB0A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2" y="200342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2" y="264318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7" y="200342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7" y="264318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3EAECD-7690-4B49-A834-106EE30CDB1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718851-4C24-4EC0-8986-0A67BABD06F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8" y="1785928"/>
            <a:ext cx="3008313" cy="101917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1" y="1785928"/>
            <a:ext cx="5111751" cy="478154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28598" y="2857498"/>
            <a:ext cx="3008313" cy="370997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6B179A-51A1-4B56-8406-0FEA4CC6DD6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5648344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1857366"/>
            <a:ext cx="5486400" cy="3786214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6215082"/>
            <a:ext cx="5486400" cy="57150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822A9F-515F-4DC6-8F6E-E2F72F8BDCE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286252" y="357188"/>
            <a:ext cx="4729163" cy="714375"/>
          </a:xfrm>
        </p:spPr>
        <p:txBody>
          <a:bodyPr/>
          <a:lstStyle/>
          <a:p>
            <a:r>
              <a:rPr lang="cs-CZ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28815"/>
            <a:ext cx="4038600" cy="2244725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928815"/>
            <a:ext cx="4038600" cy="2244725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4325938"/>
            <a:ext cx="4038600" cy="2246312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4325938"/>
            <a:ext cx="4038600" cy="2246312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6CFB4B-DFA3-4BFB-81F1-FB7FF7FAF17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3DBE5A-8E51-4F29-9CA4-01E47B5D07F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Yes/No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 userDrawn="1">
            <p:custDataLst>
              <p:tags r:id="rId1"/>
            </p:custDataLst>
          </p:nvPr>
        </p:nvSpPr>
        <p:spPr>
          <a:xfrm>
            <a:off x="1371602" y="1901825"/>
            <a:ext cx="7388225" cy="1522413"/>
          </a:xfrm>
          <a:prstGeom prst="rect">
            <a:avLst/>
          </a:prstGeom>
          <a:noFill/>
        </p:spPr>
        <p:txBody>
          <a:bodyPr anchor="ctr"/>
          <a:lstStyle/>
          <a:p>
            <a:pPr>
              <a:defRPr/>
            </a:pPr>
            <a:r>
              <a:rPr lang="cs-CZ" sz="3200">
                <a:solidFill>
                  <a:prstClr val="black"/>
                </a:solidFill>
                <a:cs typeface="+mn-cs"/>
              </a:rPr>
              <a:t>Yes</a:t>
            </a:r>
          </a:p>
        </p:txBody>
      </p:sp>
      <p:sp>
        <p:nvSpPr>
          <p:cNvPr id="5" name="TextovéPole 4"/>
          <p:cNvSpPr txBox="1"/>
          <p:nvPr userDrawn="1">
            <p:custDataLst>
              <p:tags r:id="rId2"/>
            </p:custDataLst>
          </p:nvPr>
        </p:nvSpPr>
        <p:spPr>
          <a:xfrm>
            <a:off x="1371602" y="3540125"/>
            <a:ext cx="7388225" cy="1522413"/>
          </a:xfrm>
          <a:prstGeom prst="rect">
            <a:avLst/>
          </a:prstGeom>
          <a:noFill/>
        </p:spPr>
        <p:txBody>
          <a:bodyPr anchor="ctr"/>
          <a:lstStyle/>
          <a:p>
            <a:pPr>
              <a:defRPr/>
            </a:pPr>
            <a:r>
              <a:rPr lang="cs-CZ" sz="3200">
                <a:solidFill>
                  <a:prstClr val="black"/>
                </a:solidFill>
                <a:cs typeface="+mn-cs"/>
              </a:rPr>
              <a:t>No</a:t>
            </a:r>
          </a:p>
        </p:txBody>
      </p:sp>
      <p:pic>
        <p:nvPicPr>
          <p:cNvPr id="6" name="Obrázek 12" descr="Answer1.png"/>
          <p:cNvPicPr>
            <a:picLocks/>
          </p:cNvPicPr>
          <p:nvPr userDrawn="1">
            <p:custDataLst>
              <p:tags r:id="rId3"/>
            </p:custDataLst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55576" y="2233613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13" descr="Answer2.png"/>
          <p:cNvPicPr>
            <a:picLocks/>
          </p:cNvPicPr>
          <p:nvPr userDrawn="1">
            <p:custDataLst>
              <p:tags r:id="rId4"/>
            </p:custDataLst>
          </p:nvPr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55576" y="3873500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2 - 2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5576" y="2233613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5576" y="3873500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1371600" y="1901723"/>
            <a:ext cx="7388352" cy="1522476"/>
          </a:xfrm>
          <a:prstGeom prst="rect">
            <a:avLst/>
          </a:prstGeom>
        </p:spPr>
        <p:txBody>
          <a:bodyPr lIns="90876" tIns="43390" rIns="90876" bIns="43390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1371600" y="3540785"/>
            <a:ext cx="7388352" cy="1522476"/>
          </a:xfrm>
          <a:prstGeom prst="rect">
            <a:avLst/>
          </a:prstGeom>
        </p:spPr>
        <p:txBody>
          <a:bodyPr lIns="90876" tIns="43390" rIns="90876" bIns="43390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2 - 2 Choices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11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355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2464307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4649723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Top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35576" y="13557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51176" y="13557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4649723" y="2329664"/>
            <a:ext cx="2029968" cy="4437125"/>
          </a:xfrm>
          <a:prstGeom prst="rect">
            <a:avLst/>
          </a:prstGeom>
        </p:spPr>
        <p:txBody>
          <a:bodyPr vert="wordArtVertRtl" lIns="24968" tIns="126458" rIns="24968" bIns="126458" rtlCol="0" anchor="ctr">
            <a:normAutofit/>
          </a:bodyPr>
          <a:lstStyle>
            <a:lvl1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2464307" y="2329664"/>
            <a:ext cx="2029968" cy="4437125"/>
          </a:xfrm>
          <a:prstGeom prst="rect">
            <a:avLst/>
          </a:prstGeom>
        </p:spPr>
        <p:txBody>
          <a:bodyPr vert="wordArtVertRtl" lIns="24968" tIns="126458" rIns="24968" bIns="126458" rtlCol="0" anchor="ctr">
            <a:normAutofit/>
          </a:bodyPr>
          <a:lstStyle>
            <a:lvl1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3 - 2 Choices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11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355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2464307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4649723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4 - 2 Choices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11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355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2464307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4649723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1176" y="13557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35576" y="13557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2464307" y="2329664"/>
            <a:ext cx="2029968" cy="4437125"/>
          </a:xfrm>
          <a:prstGeom prst="rect">
            <a:avLst/>
          </a:prstGeom>
        </p:spPr>
        <p:txBody>
          <a:bodyPr vert="vert" lIns="24968" tIns="126458" rIns="24968" bIns="126458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4649723" y="2329664"/>
            <a:ext cx="2029968" cy="4437125"/>
          </a:xfrm>
          <a:prstGeom prst="rect">
            <a:avLst/>
          </a:prstGeom>
        </p:spPr>
        <p:txBody>
          <a:bodyPr vert="vert" lIns="24968" tIns="126458" rIns="24968" bIns="126458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45425" y="2233613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45425" y="3873500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384047" y="1901723"/>
            <a:ext cx="7388352" cy="1522476"/>
          </a:xfrm>
          <a:prstGeom prst="rect">
            <a:avLst/>
          </a:prstGeom>
        </p:spPr>
        <p:txBody>
          <a:bodyPr lIns="90876" tIns="43390" rIns="90876" bIns="43390" anchor="ctr">
            <a:normAutofit/>
          </a:bodyPr>
          <a:lstStyle>
            <a:lvl1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384047" y="3540785"/>
            <a:ext cx="7388352" cy="1522476"/>
          </a:xfrm>
          <a:prstGeom prst="rect">
            <a:avLst/>
          </a:prstGeom>
        </p:spPr>
        <p:txBody>
          <a:bodyPr lIns="90876" tIns="43390" rIns="90876" bIns="43390" anchor="ctr">
            <a:normAutofit/>
          </a:bodyPr>
          <a:lstStyle>
            <a:lvl1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5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0" descr="Palette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578" y="1524002"/>
            <a:ext cx="804863" cy="506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10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55576" y="1065213"/>
            <a:ext cx="328613" cy="32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155576" y="1628776"/>
            <a:ext cx="328613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12" descr="Answer3.png"/>
          <p:cNvPicPr>
            <a:picLocks/>
          </p:cNvPicPr>
          <p:nvPr userDrawn="1">
            <p:custDataLst>
              <p:tags r:id="rId3"/>
            </p:custDataLst>
          </p:nvPr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155576" y="2193927"/>
            <a:ext cx="328613" cy="328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13" descr="Answer4.png"/>
          <p:cNvPicPr>
            <a:picLocks/>
          </p:cNvPicPr>
          <p:nvPr userDrawn="1">
            <p:custDataLst>
              <p:tags r:id="rId4"/>
            </p:custDataLst>
          </p:nvPr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155576" y="2757490"/>
            <a:ext cx="328613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Obrázek 14" descr="Answer5.png"/>
          <p:cNvPicPr>
            <a:picLocks/>
          </p:cNvPicPr>
          <p:nvPr userDrawn="1">
            <p:custDataLst>
              <p:tags r:id="rId5"/>
            </p:custDataLst>
          </p:nvPr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155576" y="3322638"/>
            <a:ext cx="328613" cy="32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Obrázek 15" descr="Answer6.png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155576" y="3886201"/>
            <a:ext cx="328613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Obrázek 16" descr="Answer7.png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55576" y="4451352"/>
            <a:ext cx="328613" cy="328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Obrázek 17" descr="Answer8.png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155576" y="5014915"/>
            <a:ext cx="328613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Obrázek 18" descr="Answer9.png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155576" y="5580063"/>
            <a:ext cx="328613" cy="32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Obrázek 19" descr="Answer10.png"/>
          <p:cNvPicPr>
            <a:picLocks/>
          </p:cNvPicPr>
          <p:nvPr userDrawn="1">
            <p:custDataLst>
              <p:tags r:id="rId10"/>
            </p:custDataLst>
          </p:nvPr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155576" y="6145215"/>
            <a:ext cx="328613" cy="32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914400" y="1005384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914400" y="1569798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3"/>
          </p:nvPr>
        </p:nvSpPr>
        <p:spPr>
          <a:xfrm>
            <a:off x="914400" y="2134211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4"/>
          </p:nvPr>
        </p:nvSpPr>
        <p:spPr>
          <a:xfrm>
            <a:off x="914400" y="2698624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5"/>
          </p:nvPr>
        </p:nvSpPr>
        <p:spPr>
          <a:xfrm>
            <a:off x="914400" y="3263038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6"/>
          </p:nvPr>
        </p:nvSpPr>
        <p:spPr>
          <a:xfrm>
            <a:off x="914400" y="3827451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7"/>
          </p:nvPr>
        </p:nvSpPr>
        <p:spPr>
          <a:xfrm>
            <a:off x="914400" y="4391865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8"/>
          </p:nvPr>
        </p:nvSpPr>
        <p:spPr>
          <a:xfrm>
            <a:off x="914400" y="4956278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9"/>
          </p:nvPr>
        </p:nvSpPr>
        <p:spPr>
          <a:xfrm>
            <a:off x="914400" y="5520692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4" name="Zástupný symbol pro obsah 13"/>
          <p:cNvSpPr>
            <a:spLocks noGrp="1"/>
          </p:cNvSpPr>
          <p:nvPr>
            <p:ph sz="quarter" idx="20"/>
          </p:nvPr>
        </p:nvSpPr>
        <p:spPr>
          <a:xfrm>
            <a:off x="914400" y="6085106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2 - Yes/No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 userDrawn="1">
            <p:custDataLst>
              <p:tags r:id="rId1"/>
            </p:custDataLst>
          </p:nvPr>
        </p:nvSpPr>
        <p:spPr>
          <a:xfrm>
            <a:off x="1371602" y="1901825"/>
            <a:ext cx="7388225" cy="1522413"/>
          </a:xfrm>
          <a:prstGeom prst="rect">
            <a:avLst/>
          </a:prstGeom>
          <a:noFill/>
        </p:spPr>
        <p:txBody>
          <a:bodyPr anchor="ctr"/>
          <a:lstStyle/>
          <a:p>
            <a:pPr>
              <a:defRPr/>
            </a:pPr>
            <a:r>
              <a:rPr lang="cs-CZ" sz="3200">
                <a:solidFill>
                  <a:prstClr val="black"/>
                </a:solidFill>
                <a:cs typeface="+mn-cs"/>
              </a:rPr>
              <a:t>Yes</a:t>
            </a:r>
          </a:p>
        </p:txBody>
      </p:sp>
      <p:sp>
        <p:nvSpPr>
          <p:cNvPr id="5" name="TextovéPole 4"/>
          <p:cNvSpPr txBox="1"/>
          <p:nvPr userDrawn="1">
            <p:custDataLst>
              <p:tags r:id="rId2"/>
            </p:custDataLst>
          </p:nvPr>
        </p:nvSpPr>
        <p:spPr>
          <a:xfrm>
            <a:off x="1371602" y="3540125"/>
            <a:ext cx="7388225" cy="1522413"/>
          </a:xfrm>
          <a:prstGeom prst="rect">
            <a:avLst/>
          </a:prstGeom>
          <a:noFill/>
        </p:spPr>
        <p:txBody>
          <a:bodyPr anchor="ctr"/>
          <a:lstStyle/>
          <a:p>
            <a:pPr>
              <a:defRPr/>
            </a:pPr>
            <a:r>
              <a:rPr lang="cs-CZ" sz="3200">
                <a:solidFill>
                  <a:prstClr val="black"/>
                </a:solidFill>
                <a:cs typeface="+mn-cs"/>
              </a:rPr>
              <a:t>No</a:t>
            </a:r>
          </a:p>
        </p:txBody>
      </p:sp>
      <p:pic>
        <p:nvPicPr>
          <p:cNvPr id="6" name="Obrázek 12" descr="Answer1.png"/>
          <p:cNvPicPr>
            <a:picLocks/>
          </p:cNvPicPr>
          <p:nvPr userDrawn="1">
            <p:custDataLst>
              <p:tags r:id="rId3"/>
            </p:custDataLst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55576" y="2233613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13" descr="Answer2.png"/>
          <p:cNvPicPr>
            <a:picLocks/>
          </p:cNvPicPr>
          <p:nvPr userDrawn="1">
            <p:custDataLst>
              <p:tags r:id="rId4"/>
            </p:custDataLst>
          </p:nvPr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55576" y="3873500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7"/>
            <a:ext cx="7772400" cy="1470025"/>
          </a:xfrm>
        </p:spPr>
        <p:txBody>
          <a:bodyPr/>
          <a:lstStyle>
            <a:lvl1pPr algn="ctr">
              <a:defRPr sz="3200" b="1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6B4B6D-9734-4E7F-AE15-5AB5B090DB7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0B5D82-64DB-45E4-A572-E68D61DD5E2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5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8D8C6E-D555-4168-90D3-7CDCB973DEF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8802"/>
            <a:ext cx="4038600" cy="46434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8802"/>
            <a:ext cx="4038600" cy="46434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C2F305-13C3-4F6F-AAEC-FBED933DF40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2" y="200342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2" y="264318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7" y="200342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7" y="264318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2F7F69-2404-4B5A-903D-12FE6AA3C42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7CFE28-4F87-49ED-AAE9-D72E6C518CD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8" y="1785928"/>
            <a:ext cx="3008313" cy="101917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1" y="1785928"/>
            <a:ext cx="5111751" cy="478154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28598" y="2857498"/>
            <a:ext cx="3008313" cy="370997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D209E-B04E-444F-875C-CE96202A03C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5648344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1857366"/>
            <a:ext cx="5486400" cy="3786214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6215082"/>
            <a:ext cx="5486400" cy="57150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8C335-7DFF-4C29-B1CA-FF92D350751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286252" y="357188"/>
            <a:ext cx="4729163" cy="714375"/>
          </a:xfrm>
        </p:spPr>
        <p:txBody>
          <a:bodyPr/>
          <a:lstStyle/>
          <a:p>
            <a:r>
              <a:rPr lang="cs-CZ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28815"/>
            <a:ext cx="4038600" cy="2244725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928815"/>
            <a:ext cx="4038600" cy="2244725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4325938"/>
            <a:ext cx="4038600" cy="2246312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4325938"/>
            <a:ext cx="4038600" cy="2246312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FA1F0B-725A-464B-BD7B-1B52B41CAFF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3EEB15-EB77-430F-99B8-3836C5A52A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6252" y="357188"/>
            <a:ext cx="4729163" cy="71437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928815"/>
            <a:ext cx="4038600" cy="46434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8815"/>
            <a:ext cx="4038600" cy="46434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0C9A50-038A-4DCD-BF74-589C830998B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4AB02A5-4FE5-49D9-9E24-09F23B90C450}" type="datetimeFigureOut">
              <a:rPr lang="en-US" smtClean="0"/>
              <a:pPr/>
              <a:t>6/5/2013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pPr>
              <a:defRPr/>
            </a:pPr>
            <a:fld id="{3C6B4B6D-9734-4E7F-AE15-5AB5B090DB79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4AB02A5-4FE5-49D9-9E24-09F23B90C450}" type="datetimeFigureOut">
              <a:rPr lang="en-US" smtClean="0"/>
              <a:pPr/>
              <a:t>6/5/2013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>
              <a:defRPr/>
            </a:pPr>
            <a:fld id="{4D0B5D82-64DB-45E4-A572-E68D61DD5E2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4AB02A5-4FE5-49D9-9E24-09F23B90C450}" type="datetimeFigureOut">
              <a:rPr lang="en-US" smtClean="0"/>
              <a:pPr/>
              <a:t>6/5/2013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kumimoji="0" lang="en-US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pPr>
              <a:defRPr/>
            </a:pPr>
            <a:fld id="{108D8C6E-D555-4168-90D3-7CDCB973DEF6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B02A5-4FE5-49D9-9E24-09F23B90C450}" type="datetimeFigureOut">
              <a:rPr lang="en-US" smtClean="0"/>
              <a:pPr/>
              <a:t>6/5/2013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EC2F305-13C3-4F6F-AAEC-FBED933DF40B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B02A5-4FE5-49D9-9E24-09F23B90C450}" type="datetimeFigureOut">
              <a:rPr lang="en-US" smtClean="0"/>
              <a:pPr/>
              <a:t>6/5/2013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F2F7F69-2404-4B5A-903D-12FE6AA3C425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4AB02A5-4FE5-49D9-9E24-09F23B90C450}" type="datetimeFigureOut">
              <a:rPr lang="en-US" smtClean="0"/>
              <a:pPr/>
              <a:t>6/5/2013</a:t>
            </a:fld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6B7CFE28-4F87-49ED-AAE9-D72E6C518CD2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B02A5-4FE5-49D9-9E24-09F23B90C450}" type="datetimeFigureOut">
              <a:rPr lang="en-US" smtClean="0"/>
              <a:pPr/>
              <a:t>6/5/2013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83EEB15-EB77-430F-99B8-3836C5A52AE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4AB02A5-4FE5-49D9-9E24-09F23B90C450}" type="datetimeFigureOut">
              <a:rPr lang="en-US" smtClean="0"/>
              <a:pPr/>
              <a:t>6/5/2013</a:t>
            </a:fld>
            <a:endParaRPr lang="en-US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>
              <a:defRPr/>
            </a:pPr>
            <a:fld id="{14CD209E-B04E-444F-875C-CE96202A03CC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4AB02A5-4FE5-49D9-9E24-09F23B90C450}" type="datetimeFigureOut">
              <a:rPr lang="en-US" smtClean="0"/>
              <a:pPr/>
              <a:t>6/5/2013</a:t>
            </a:fld>
            <a:endParaRPr lang="en-US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5C78C335-7DFF-4C29-B1CA-FF92D350751D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B02A5-4FE5-49D9-9E24-09F23B90C450}" type="datetimeFigureOut">
              <a:rPr lang="en-US" smtClean="0"/>
              <a:pPr/>
              <a:t>6/5/2013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32AC93E-BDDE-432B-B47A-45069CE33DAB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B02A5-4FE5-49D9-9E24-09F23B90C450}" type="datetimeFigureOut">
              <a:rPr lang="en-US" smtClean="0"/>
              <a:pPr/>
              <a:t>6/5/2013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32AC93E-BDDE-432B-B47A-45069CE33DAB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image" Target="../media/image2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26.xml"/><Relationship Id="rId16" Type="http://schemas.openxmlformats.org/officeDocument/2006/relationships/image" Target="../media/image4.png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5" Type="http://schemas.openxmlformats.org/officeDocument/2006/relationships/image" Target="../media/image19.png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Relationship Id="rId14" Type="http://schemas.openxmlformats.org/officeDocument/2006/relationships/image" Target="../media/image18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3.xml"/><Relationship Id="rId3" Type="http://schemas.openxmlformats.org/officeDocument/2006/relationships/slideLayout" Target="../slideLayouts/slideLayout38.xml"/><Relationship Id="rId7" Type="http://schemas.openxmlformats.org/officeDocument/2006/relationships/slideLayout" Target="../slideLayouts/slideLayout42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37.xml"/><Relationship Id="rId1" Type="http://schemas.openxmlformats.org/officeDocument/2006/relationships/slideLayout" Target="../slideLayouts/slideLayout36.xml"/><Relationship Id="rId6" Type="http://schemas.openxmlformats.org/officeDocument/2006/relationships/slideLayout" Target="../slideLayouts/slideLayout41.xml"/><Relationship Id="rId11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0.xml"/><Relationship Id="rId10" Type="http://schemas.openxmlformats.org/officeDocument/2006/relationships/slideLayout" Target="../slideLayouts/slideLayout45.xml"/><Relationship Id="rId4" Type="http://schemas.openxmlformats.org/officeDocument/2006/relationships/slideLayout" Target="../slideLayouts/slideLayout39.xml"/><Relationship Id="rId9" Type="http://schemas.openxmlformats.org/officeDocument/2006/relationships/slideLayout" Target="../slideLayouts/slideLayout4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1785939"/>
            <a:ext cx="9144000" cy="5072062"/>
          </a:xfrm>
          <a:prstGeom prst="rect">
            <a:avLst/>
          </a:prstGeom>
          <a:gradFill>
            <a:gsLst>
              <a:gs pos="0">
                <a:schemeClr val="bg1">
                  <a:lumMod val="65000"/>
                </a:schemeClr>
              </a:gs>
              <a:gs pos="66000">
                <a:schemeClr val="bg1">
                  <a:lumMod val="9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prstClr val="white"/>
              </a:solidFill>
            </a:endParaRPr>
          </a:p>
        </p:txBody>
      </p:sp>
      <p:pic>
        <p:nvPicPr>
          <p:cNvPr id="2051" name="Picture 2"/>
          <p:cNvPicPr>
            <a:picLocks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0" y="1"/>
            <a:ext cx="914400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286252" y="357188"/>
            <a:ext cx="4729163" cy="71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endParaRPr lang="en-US" smtClean="0"/>
          </a:p>
        </p:txBody>
      </p:sp>
      <p:sp>
        <p:nvSpPr>
          <p:cNvPr id="2053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928815"/>
            <a:ext cx="8229600" cy="4643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572502" y="6492877"/>
            <a:ext cx="5715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1">
                <a:solidFill>
                  <a:prstClr val="black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A0C6760-580E-480D-9F2C-0DAE2D46C7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4500563" y="1332000"/>
            <a:ext cx="1425956" cy="324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5962023" y="1368000"/>
            <a:ext cx="1681812" cy="288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sp>
        <p:nvSpPr>
          <p:cNvPr id="10" name="TextovéPole 9"/>
          <p:cNvSpPr txBox="1"/>
          <p:nvPr/>
        </p:nvSpPr>
        <p:spPr>
          <a:xfrm>
            <a:off x="3071815" y="49215"/>
            <a:ext cx="6000751" cy="30777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b="1" i="1" dirty="0">
                <a:solidFill>
                  <a:srgbClr val="F79646">
                    <a:lumMod val="75000"/>
                  </a:srgbClr>
                </a:solidFill>
                <a:latin typeface="+mn-lt"/>
                <a:cs typeface="+mn-cs"/>
              </a:rPr>
              <a:t>Komplexní řešení „Šablon klíčových aktivit“ projektu EU peníze školám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7674150" y="1368000"/>
            <a:ext cx="1398447" cy="288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82" r:id="rId1"/>
    <p:sldLayoutId id="2147483783" r:id="rId2"/>
    <p:sldLayoutId id="2147483784" r:id="rId3"/>
    <p:sldLayoutId id="2147483785" r:id="rId4"/>
    <p:sldLayoutId id="2147483786" r:id="rId5"/>
    <p:sldLayoutId id="2147483787" r:id="rId6"/>
    <p:sldLayoutId id="2147483788" r:id="rId7"/>
    <p:sldLayoutId id="2147483789" r:id="rId8"/>
    <p:sldLayoutId id="2147483790" r:id="rId9"/>
    <p:sldLayoutId id="2147483791" r:id="rId10"/>
    <p:sldLayoutId id="2147483803" r:id="rId11"/>
    <p:sldLayoutId id="2147483804" r:id="rId12"/>
    <p:sldLayoutId id="2147483805" r:id="rId13"/>
    <p:sldLayoutId id="2147483806" r:id="rId14"/>
    <p:sldLayoutId id="2147483807" r:id="rId15"/>
    <p:sldLayoutId id="2147483808" r:id="rId16"/>
    <p:sldLayoutId id="2147483809" r:id="rId17"/>
    <p:sldLayoutId id="2147483810" r:id="rId18"/>
    <p:sldLayoutId id="2147483811" r:id="rId19"/>
    <p:sldLayoutId id="2147483812" r:id="rId20"/>
    <p:sldLayoutId id="2147483813" r:id="rId21"/>
    <p:sldLayoutId id="2147483814" r:id="rId22"/>
    <p:sldLayoutId id="2147483815" r:id="rId23"/>
    <p:sldLayoutId id="2147483816" r:id="rId24"/>
  </p:sldLayoutIdLst>
  <p:txStyles>
    <p:titleStyle>
      <a:lvl1pPr algn="r" rtl="0" eaLnBrk="0" fontAlgn="base" hangingPunct="0">
        <a:spcBef>
          <a:spcPct val="0"/>
        </a:spcBef>
        <a:spcAft>
          <a:spcPct val="0"/>
        </a:spcAft>
        <a:defRPr b="1" kern="1200">
          <a:solidFill>
            <a:schemeClr val="tx1"/>
          </a:solidFill>
          <a:latin typeface="+mj-lt"/>
          <a:ea typeface="+mj-ea"/>
          <a:cs typeface="+mj-cs"/>
        </a:defRPr>
      </a:lvl1pPr>
      <a:lvl2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2pPr>
      <a:lvl3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3pPr>
      <a:lvl4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4pPr>
      <a:lvl5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5pPr>
      <a:lvl6pPr marL="4572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6pPr>
      <a:lvl7pPr marL="9144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7pPr>
      <a:lvl8pPr marL="13716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8pPr>
      <a:lvl9pPr marL="18288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9pPr>
    </p:titleStyle>
    <p:bodyStyle>
      <a:lvl1pPr marL="266700" indent="-2667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539750" indent="-274638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04863" indent="-265113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73150" indent="-266700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46200" indent="-2730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1785939"/>
            <a:ext cx="9144000" cy="5072062"/>
          </a:xfrm>
          <a:prstGeom prst="rect">
            <a:avLst/>
          </a:prstGeom>
          <a:gradFill>
            <a:gsLst>
              <a:gs pos="0">
                <a:schemeClr val="bg1">
                  <a:lumMod val="65000"/>
                </a:schemeClr>
              </a:gs>
              <a:gs pos="66000">
                <a:schemeClr val="bg1">
                  <a:lumMod val="9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prstClr val="white"/>
              </a:solidFill>
            </a:endParaRPr>
          </a:p>
        </p:txBody>
      </p:sp>
      <p:pic>
        <p:nvPicPr>
          <p:cNvPr id="3075" name="Picture 2"/>
          <p:cNvPicPr>
            <a:picLocks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0" y="1"/>
            <a:ext cx="914400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286252" y="357188"/>
            <a:ext cx="4729163" cy="71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endParaRPr lang="en-US" smtClean="0"/>
          </a:p>
        </p:txBody>
      </p:sp>
      <p:sp>
        <p:nvSpPr>
          <p:cNvPr id="307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928815"/>
            <a:ext cx="8229600" cy="4643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572502" y="6492877"/>
            <a:ext cx="5715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1">
                <a:solidFill>
                  <a:prstClr val="black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32AC93E-BDDE-432B-B47A-45069CE33DA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4500563" y="1332000"/>
            <a:ext cx="1425956" cy="324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5962023" y="1368000"/>
            <a:ext cx="1681812" cy="288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sp>
        <p:nvSpPr>
          <p:cNvPr id="1033" name="TextovéPole 9"/>
          <p:cNvSpPr txBox="1">
            <a:spLocks noChangeArrowheads="1"/>
          </p:cNvSpPr>
          <p:nvPr/>
        </p:nvSpPr>
        <p:spPr bwMode="auto">
          <a:xfrm>
            <a:off x="3071815" y="49215"/>
            <a:ext cx="6000751" cy="307777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defRPr/>
            </a:pPr>
            <a:r>
              <a:rPr lang="cs-CZ" sz="1400" b="1" i="1" smtClean="0">
                <a:solidFill>
                  <a:srgbClr val="E46C0A"/>
                </a:solidFill>
                <a:latin typeface="Calibri" pitchFamily="34" charset="0"/>
                <a:cs typeface="+mn-cs"/>
              </a:rPr>
              <a:t>Komplexní řešení „Šablon klíčových aktivit“ projektu EU peníze školám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7674150" y="1368000"/>
            <a:ext cx="1398447" cy="288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92" r:id="rId1"/>
    <p:sldLayoutId id="2147483793" r:id="rId2"/>
    <p:sldLayoutId id="2147483794" r:id="rId3"/>
    <p:sldLayoutId id="2147483795" r:id="rId4"/>
    <p:sldLayoutId id="2147483796" r:id="rId5"/>
    <p:sldLayoutId id="2147483797" r:id="rId6"/>
    <p:sldLayoutId id="2147483798" r:id="rId7"/>
    <p:sldLayoutId id="2147483799" r:id="rId8"/>
    <p:sldLayoutId id="2147483800" r:id="rId9"/>
    <p:sldLayoutId id="2147483801" r:id="rId10"/>
    <p:sldLayoutId id="2147483802" r:id="rId11"/>
  </p:sldLayoutIdLst>
  <p:txStyles>
    <p:titleStyle>
      <a:lvl1pPr algn="r" rtl="0" eaLnBrk="0" fontAlgn="base" hangingPunct="0">
        <a:spcBef>
          <a:spcPct val="0"/>
        </a:spcBef>
        <a:spcAft>
          <a:spcPct val="0"/>
        </a:spcAft>
        <a:defRPr b="1" kern="1200">
          <a:solidFill>
            <a:schemeClr val="tx1"/>
          </a:solidFill>
          <a:latin typeface="+mj-lt"/>
          <a:ea typeface="+mj-ea"/>
          <a:cs typeface="+mj-cs"/>
        </a:defRPr>
      </a:lvl1pPr>
      <a:lvl2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2pPr>
      <a:lvl3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3pPr>
      <a:lvl4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4pPr>
      <a:lvl5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5pPr>
      <a:lvl6pPr marL="4572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6pPr>
      <a:lvl7pPr marL="9144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7pPr>
      <a:lvl8pPr marL="13716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8pPr>
      <a:lvl9pPr marL="18288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9pPr>
    </p:titleStyle>
    <p:bodyStyle>
      <a:lvl1pPr marL="266700" indent="-2667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539750" indent="-274638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04863" indent="-265113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73150" indent="-266700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46200" indent="-2730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 algn="r" eaLnBrk="1" latinLnBrk="0" hangingPunct="1"/>
            <a:fld id="{E6F9B8CD-342D-4579-98EC-A8FD6B7370E1}" type="datetimeFigureOut">
              <a:rPr lang="en-US" smtClean="0"/>
              <a:pPr algn="r" eaLnBrk="1" latinLnBrk="0" hangingPunct="1"/>
              <a:t>6/5/2013</a:t>
            </a:fld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 algn="l" eaLnBrk="1" latinLnBrk="0" hangingPunct="1"/>
            <a:endParaRPr kumimoji="0" lang="en-US" dirty="0">
              <a:solidFill>
                <a:schemeClr val="tx2"/>
              </a:solidFill>
            </a:endParaRPr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DA0C6760-580E-480D-9F2C-0DAE2D46C7E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2" r:id="rId1"/>
    <p:sldLayoutId id="2147483843" r:id="rId2"/>
    <p:sldLayoutId id="2147483844" r:id="rId3"/>
    <p:sldLayoutId id="2147483845" r:id="rId4"/>
    <p:sldLayoutId id="2147483846" r:id="rId5"/>
    <p:sldLayoutId id="2147483847" r:id="rId6"/>
    <p:sldLayoutId id="2147483848" r:id="rId7"/>
    <p:sldLayoutId id="2147483849" r:id="rId8"/>
    <p:sldLayoutId id="2147483850" r:id="rId9"/>
    <p:sldLayoutId id="2147483851" r:id="rId10"/>
    <p:sldLayoutId id="2147483852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3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3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1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41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4293096"/>
            <a:ext cx="8964488" cy="1800200"/>
          </a:xfrm>
        </p:spPr>
        <p:txBody>
          <a:bodyPr rtlCol="0">
            <a:normAutofit lnSpcReduction="10000"/>
          </a:bodyPr>
          <a:lstStyle/>
          <a:p>
            <a:pPr algn="ctr" eaLnBrk="1" hangingPunct="1">
              <a:defRPr/>
            </a:pPr>
            <a:r>
              <a:rPr lang="cs-CZ" dirty="0" smtClean="0">
                <a:solidFill>
                  <a:srgbClr val="0070C0"/>
                </a:solidFill>
              </a:rPr>
              <a:t>Název školy:  </a:t>
            </a:r>
            <a:r>
              <a:rPr lang="cs-CZ" i="1" dirty="0" smtClean="0">
                <a:solidFill>
                  <a:srgbClr val="0070C0"/>
                </a:solidFill>
              </a:rPr>
              <a:t>Základní škola a mateřská škola, Hlušice</a:t>
            </a:r>
            <a:endParaRPr lang="cs-CZ" dirty="0" smtClean="0">
              <a:solidFill>
                <a:srgbClr val="0070C0"/>
              </a:solidFill>
            </a:endParaRPr>
          </a:p>
          <a:p>
            <a:pPr algn="ctr" eaLnBrk="1" hangingPunct="1">
              <a:defRPr/>
            </a:pPr>
            <a:r>
              <a:rPr lang="cs-CZ" dirty="0" smtClean="0">
                <a:solidFill>
                  <a:srgbClr val="0070C0"/>
                </a:solidFill>
              </a:rPr>
              <a:t>Autor:  </a:t>
            </a:r>
            <a:r>
              <a:rPr lang="cs-CZ" noProof="1" smtClean="0">
                <a:solidFill>
                  <a:srgbClr val="0070C0"/>
                </a:solidFill>
              </a:rPr>
              <a:t>PaedDr.</a:t>
            </a:r>
            <a:r>
              <a:rPr lang="cs-CZ" dirty="0" smtClean="0">
                <a:solidFill>
                  <a:srgbClr val="0070C0"/>
                </a:solidFill>
              </a:rPr>
              <a:t> Vaňková Marcela</a:t>
            </a:r>
          </a:p>
          <a:p>
            <a:pPr algn="ctr" eaLnBrk="1" hangingPunct="1">
              <a:defRPr/>
            </a:pPr>
            <a:r>
              <a:rPr lang="cs-CZ" dirty="0" smtClean="0">
                <a:solidFill>
                  <a:srgbClr val="0070C0"/>
                </a:solidFill>
              </a:rPr>
              <a:t>Číslo projektu: CZ.1.07/1.4.00/21.3235</a:t>
            </a:r>
          </a:p>
          <a:p>
            <a:pPr algn="ctr" eaLnBrk="1" hangingPunct="1">
              <a:defRPr/>
            </a:pPr>
            <a:r>
              <a:rPr lang="cs-CZ" dirty="0" smtClean="0">
                <a:solidFill>
                  <a:srgbClr val="0070C0"/>
                </a:solidFill>
              </a:rPr>
              <a:t>Název:  </a:t>
            </a:r>
            <a:r>
              <a:rPr lang="en-GB" dirty="0" smtClean="0">
                <a:solidFill>
                  <a:srgbClr val="0070C0"/>
                </a:solidFill>
              </a:rPr>
              <a:t>VY_32_</a:t>
            </a:r>
            <a:r>
              <a:rPr lang="cs-CZ" dirty="0" smtClean="0">
                <a:solidFill>
                  <a:srgbClr val="0070C0"/>
                </a:solidFill>
              </a:rPr>
              <a:t>INOVACE</a:t>
            </a:r>
            <a:r>
              <a:rPr lang="en-GB" dirty="0" smtClean="0">
                <a:solidFill>
                  <a:srgbClr val="0070C0"/>
                </a:solidFill>
              </a:rPr>
              <a:t>_</a:t>
            </a:r>
            <a:r>
              <a:rPr lang="cs-CZ" smtClean="0">
                <a:solidFill>
                  <a:srgbClr val="0070C0"/>
                </a:solidFill>
              </a:rPr>
              <a:t>3C_08</a:t>
            </a:r>
            <a:r>
              <a:rPr lang="en-GB" smtClean="0">
                <a:solidFill>
                  <a:srgbClr val="0070C0"/>
                </a:solidFill>
              </a:rPr>
              <a:t>_Present </a:t>
            </a:r>
            <a:r>
              <a:rPr lang="en-GB" dirty="0" smtClean="0">
                <a:solidFill>
                  <a:srgbClr val="0070C0"/>
                </a:solidFill>
              </a:rPr>
              <a:t>perfect – Up to now</a:t>
            </a:r>
          </a:p>
          <a:p>
            <a:pPr algn="ctr">
              <a:defRPr/>
            </a:pPr>
            <a:r>
              <a:rPr lang="cs-CZ" dirty="0" smtClean="0">
                <a:solidFill>
                  <a:srgbClr val="0070C0"/>
                </a:solidFill>
              </a:rPr>
              <a:t>Téma: </a:t>
            </a:r>
            <a:r>
              <a:rPr lang="cs-CZ" sz="2400" b="0" dirty="0" smtClean="0">
                <a:solidFill>
                  <a:srgbClr val="0070C0"/>
                </a:solidFill>
                <a:latin typeface="Bookman Old Style" pitchFamily="18" charset="0"/>
              </a:rPr>
              <a:t>Anglická gramatika v 6. a 9. ročníku ZŠ</a:t>
            </a:r>
            <a:endParaRPr lang="cs-CZ" b="0" dirty="0" smtClean="0">
              <a:solidFill>
                <a:srgbClr val="0070C0"/>
              </a:solidFill>
            </a:endParaRPr>
          </a:p>
          <a:p>
            <a:pPr algn="ctr">
              <a:defRPr/>
            </a:pPr>
            <a:endParaRPr lang="en-GB" dirty="0" smtClean="0">
              <a:solidFill>
                <a:schemeClr val="bg1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8436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052513"/>
            <a:ext cx="9144000" cy="14097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Tm="5000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latin typeface="Bookman Old Style" pitchFamily="18" charset="0"/>
              </a:rPr>
              <a:t>1) Materiál je určen pro žáky 2. stupně ZŠ. </a:t>
            </a:r>
          </a:p>
          <a:p>
            <a:pPr>
              <a:buNone/>
            </a:pPr>
            <a:r>
              <a:rPr lang="cs-CZ" sz="2000" dirty="0" smtClean="0">
                <a:latin typeface="Bookman Old Style" pitchFamily="18" charset="0"/>
              </a:rPr>
              <a:t>    Dle úvodních stran učitel připomene či vysvětlí žákům na příkladech užití: </a:t>
            </a:r>
            <a:r>
              <a:rPr lang="en-GB" sz="2000" dirty="0" smtClean="0">
                <a:latin typeface="Bookman Old Style" pitchFamily="18" charset="0"/>
              </a:rPr>
              <a:t>Present perfect</a:t>
            </a:r>
            <a:r>
              <a:rPr lang="cs-CZ" sz="2000" dirty="0" smtClean="0">
                <a:latin typeface="Bookman Old Style" pitchFamily="18" charset="0"/>
              </a:rPr>
              <a:t> – </a:t>
            </a:r>
            <a:r>
              <a:rPr lang="en-GB" sz="2000" dirty="0" smtClean="0">
                <a:latin typeface="Bookman Old Style" pitchFamily="18" charset="0"/>
              </a:rPr>
              <a:t>Up to now.</a:t>
            </a:r>
          </a:p>
          <a:p>
            <a:r>
              <a:rPr lang="cs-CZ" sz="2000" dirty="0" smtClean="0">
                <a:latin typeface="Bookman Old Style" pitchFamily="18" charset="0"/>
              </a:rPr>
              <a:t>2) Následuje vysvětlení použití příslovečných určení času, struktury věty a tvarů dle tabulek (kladné tvary, záporné, otázka).</a:t>
            </a:r>
          </a:p>
          <a:p>
            <a:r>
              <a:rPr lang="cs-CZ" sz="2000" dirty="0" smtClean="0">
                <a:latin typeface="Bookman Old Style" pitchFamily="18" charset="0"/>
              </a:rPr>
              <a:t>3) Procvičení – dialogy – tvorba z nabídky slov v rámečku, sestavení vět</a:t>
            </a:r>
            <a:r>
              <a:rPr lang="en-GB" sz="2000" dirty="0" smtClean="0">
                <a:latin typeface="Bookman Old Style" pitchFamily="18" charset="0"/>
              </a:rPr>
              <a:t>: </a:t>
            </a:r>
            <a:r>
              <a:rPr lang="cs-CZ" sz="2000" dirty="0" smtClean="0">
                <a:latin typeface="Bookman Old Style" pitchFamily="18" charset="0"/>
              </a:rPr>
              <a:t>P</a:t>
            </a:r>
            <a:r>
              <a:rPr lang="en-GB" sz="2000" dirty="0" smtClean="0">
                <a:latin typeface="Bookman Old Style" pitchFamily="18" charset="0"/>
              </a:rPr>
              <a:t>resent perfect</a:t>
            </a:r>
            <a:r>
              <a:rPr lang="cs-CZ" sz="2000" dirty="0" smtClean="0">
                <a:latin typeface="Bookman Old Style" pitchFamily="18" charset="0"/>
              </a:rPr>
              <a:t>  </a:t>
            </a:r>
            <a:r>
              <a:rPr lang="en-US" sz="2000" dirty="0" smtClean="0">
                <a:latin typeface="Bookman Old Style" pitchFamily="18" charset="0"/>
              </a:rPr>
              <a:t>Up to now </a:t>
            </a:r>
            <a:r>
              <a:rPr lang="cs-CZ" sz="2000" dirty="0" smtClean="0">
                <a:latin typeface="Bookman Old Style" pitchFamily="18" charset="0"/>
              </a:rPr>
              <a:t>– kontrola (po okrytí rámečků), návod pro vytváření vlastních dialogů, práce ve dvojicích.</a:t>
            </a:r>
          </a:p>
          <a:p>
            <a:r>
              <a:rPr lang="cs-CZ" sz="2000" dirty="0" smtClean="0">
                <a:latin typeface="Bookman Old Style" pitchFamily="18" charset="0"/>
              </a:rPr>
              <a:t>Závěr – vlastní tvorba dialogů dle obr., použití příslovečných určení času – správné postavení ve větě.</a:t>
            </a:r>
          </a:p>
          <a:p>
            <a:r>
              <a:rPr lang="cs-CZ" sz="2000" dirty="0" smtClean="0">
                <a:latin typeface="Bookman Old Style" pitchFamily="18" charset="0"/>
              </a:rPr>
              <a:t>5) Zařazení materiálu – procvičení učiva </a:t>
            </a:r>
            <a:r>
              <a:rPr lang="en-GB" sz="2000" dirty="0" smtClean="0">
                <a:latin typeface="Bookman Old Style" pitchFamily="18" charset="0"/>
              </a:rPr>
              <a:t>Present perfect</a:t>
            </a:r>
            <a:r>
              <a:rPr lang="cs-CZ" sz="2000" dirty="0" smtClean="0">
                <a:latin typeface="Bookman Old Style" pitchFamily="18" charset="0"/>
              </a:rPr>
              <a:t> –</a:t>
            </a:r>
            <a:r>
              <a:rPr lang="en-US" sz="2000" dirty="0" smtClean="0">
                <a:latin typeface="Bookman Old Style" pitchFamily="18" charset="0"/>
              </a:rPr>
              <a:t> Up to now</a:t>
            </a:r>
            <a:r>
              <a:rPr lang="en-GB" sz="2000" dirty="0" smtClean="0">
                <a:latin typeface="Bookman Old Style" pitchFamily="18" charset="0"/>
              </a:rPr>
              <a:t>.</a:t>
            </a:r>
          </a:p>
          <a:p>
            <a:pPr>
              <a:buNone/>
            </a:pPr>
            <a:endParaRPr lang="cs-CZ" sz="2000" dirty="0"/>
          </a:p>
        </p:txBody>
      </p:sp>
      <p:pic>
        <p:nvPicPr>
          <p:cNvPr id="19458" name="Picture 2" descr="http://www.zsmspodoli.estranky.cz/img/picture/5/Kopie---Z%C5%A0-LOGO-mal%C3%A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332656"/>
            <a:ext cx="1656184" cy="1684255"/>
          </a:xfrm>
          <a:prstGeom prst="rect">
            <a:avLst/>
          </a:prstGeom>
          <a:noFill/>
        </p:spPr>
      </p:pic>
    </p:spTree>
  </p:cSld>
  <p:clrMapOvr>
    <a:masterClrMapping/>
  </p:clrMapOvr>
  <p:transition advTm="5000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74638"/>
            <a:ext cx="7704856" cy="634082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rgbClr val="7030A0"/>
                </a:solidFill>
              </a:rPr>
              <a:t>Present perfect - Up to now</a:t>
            </a:r>
            <a:endParaRPr lang="en-GB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0" y="548680"/>
          <a:ext cx="4572000" cy="6309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/>
        </p:nvGraphicFramePr>
        <p:xfrm>
          <a:off x="4427984" y="332656"/>
          <a:ext cx="4716016" cy="51125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9" name="Šipka doprava 8"/>
          <p:cNvSpPr/>
          <p:nvPr/>
        </p:nvSpPr>
        <p:spPr>
          <a:xfrm>
            <a:off x="4283968" y="5013176"/>
            <a:ext cx="4860032" cy="1844824"/>
          </a:xfrm>
          <a:prstGeom prst="rightArrow">
            <a:avLst>
              <a:gd name="adj1" fmla="val 69501"/>
              <a:gd name="adj2" fmla="val 50000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PAST                NOW          FUTURE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76056" y="5373216"/>
            <a:ext cx="676467" cy="369332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MAY</a:t>
            </a:r>
            <a:endParaRPr lang="cs-CZ" b="1" dirty="0">
              <a:solidFill>
                <a:srgbClr val="FFFF00"/>
              </a:solidFill>
            </a:endParaRPr>
          </a:p>
        </p:txBody>
      </p:sp>
      <p:cxnSp>
        <p:nvCxnSpPr>
          <p:cNvPr id="10" name="Přímá spojovací šipka 9"/>
          <p:cNvCxnSpPr/>
          <p:nvPr/>
        </p:nvCxnSpPr>
        <p:spPr>
          <a:xfrm>
            <a:off x="5580112" y="5805264"/>
            <a:ext cx="936104" cy="432048"/>
          </a:xfrm>
          <a:prstGeom prst="straightConnector1">
            <a:avLst/>
          </a:prstGeom>
          <a:ln w="38100">
            <a:solidFill>
              <a:schemeClr val="accent2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V="1">
            <a:off x="6732240" y="6165304"/>
            <a:ext cx="1224136" cy="72008"/>
          </a:xfrm>
          <a:prstGeom prst="straightConnector1">
            <a:avLst/>
          </a:prstGeom>
          <a:ln w="38100">
            <a:solidFill>
              <a:schemeClr val="accent2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91264" cy="792088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rgbClr val="7030A0"/>
                </a:solidFill>
              </a:rPr>
              <a:t>Present perfect – Up to now</a:t>
            </a:r>
            <a:r>
              <a:rPr lang="cs-CZ" dirty="0" smtClean="0">
                <a:solidFill>
                  <a:srgbClr val="7030A0"/>
                </a:solidFill>
              </a:rPr>
              <a:t>  </a:t>
            </a:r>
            <a:r>
              <a:rPr lang="cs-CZ" sz="1600" dirty="0" smtClean="0">
                <a:solidFill>
                  <a:srgbClr val="7030A0"/>
                </a:solidFill>
              </a:rPr>
              <a:t>(do této chvíle, dosud)</a:t>
            </a:r>
            <a:endParaRPr lang="en-GB" sz="1600" dirty="0">
              <a:solidFill>
                <a:srgbClr val="7030A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51520" y="1916832"/>
          <a:ext cx="8496945" cy="466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24236"/>
                <a:gridCol w="2523665"/>
                <a:gridCol w="3849044"/>
              </a:tblGrid>
              <a:tr h="4412706">
                <a:tc>
                  <a:txBody>
                    <a:bodyPr/>
                    <a:lstStyle/>
                    <a:p>
                      <a:pPr algn="ctr"/>
                      <a:endParaRPr lang="cs-CZ" sz="3000" b="0" noProof="0" dirty="0" smtClean="0"/>
                    </a:p>
                    <a:p>
                      <a:pPr algn="ctr"/>
                      <a:r>
                        <a:rPr lang="en-GB" sz="3000" b="1" noProof="0" dirty="0" smtClean="0">
                          <a:solidFill>
                            <a:srgbClr val="FFFF00"/>
                          </a:solidFill>
                        </a:rPr>
                        <a:t>today</a:t>
                      </a:r>
                    </a:p>
                    <a:p>
                      <a:pPr algn="ctr"/>
                      <a:r>
                        <a:rPr lang="en-GB" sz="3000" b="1" noProof="0" dirty="0" smtClean="0">
                          <a:solidFill>
                            <a:srgbClr val="FFFF00"/>
                          </a:solidFill>
                        </a:rPr>
                        <a:t>tonight</a:t>
                      </a:r>
                    </a:p>
                    <a:p>
                      <a:pPr algn="ctr"/>
                      <a:r>
                        <a:rPr lang="en-GB" sz="3000" b="1" noProof="0" dirty="0" smtClean="0">
                          <a:solidFill>
                            <a:srgbClr val="FFFF00"/>
                          </a:solidFill>
                        </a:rPr>
                        <a:t>this week</a:t>
                      </a:r>
                    </a:p>
                    <a:p>
                      <a:pPr algn="ctr"/>
                      <a:r>
                        <a:rPr lang="en-GB" sz="3000" b="1" noProof="0" dirty="0" smtClean="0">
                          <a:solidFill>
                            <a:srgbClr val="FFFF00"/>
                          </a:solidFill>
                        </a:rPr>
                        <a:t>all day</a:t>
                      </a:r>
                    </a:p>
                    <a:p>
                      <a:pPr algn="ctr"/>
                      <a:r>
                        <a:rPr lang="en-GB" sz="3000" b="1" noProof="0" dirty="0" smtClean="0">
                          <a:solidFill>
                            <a:srgbClr val="FFFF00"/>
                          </a:solidFill>
                        </a:rPr>
                        <a:t>all my life</a:t>
                      </a:r>
                    </a:p>
                    <a:p>
                      <a:pPr algn="ctr"/>
                      <a:r>
                        <a:rPr lang="en-GB" sz="3000" b="1" noProof="0" dirty="0" smtClean="0">
                          <a:solidFill>
                            <a:srgbClr val="FFFF00"/>
                          </a:solidFill>
                        </a:rPr>
                        <a:t>since</a:t>
                      </a:r>
                    </a:p>
                    <a:p>
                      <a:pPr algn="ctr"/>
                      <a:r>
                        <a:rPr lang="en-GB" sz="3000" b="1" noProof="0" dirty="0" smtClean="0">
                          <a:solidFill>
                            <a:srgbClr val="FFFF00"/>
                          </a:solidFill>
                        </a:rPr>
                        <a:t>for</a:t>
                      </a:r>
                    </a:p>
                    <a:p>
                      <a:pPr algn="ctr"/>
                      <a:endParaRPr lang="en-GB" sz="3000" b="0" noProof="0" dirty="0" smtClean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000" b="0" noProof="0" dirty="0" smtClean="0"/>
                    </a:p>
                    <a:p>
                      <a:pPr algn="ctr"/>
                      <a:r>
                        <a:rPr lang="cs-CZ" sz="3000" b="0" noProof="0" dirty="0" smtClean="0"/>
                        <a:t>dnes</a:t>
                      </a:r>
                    </a:p>
                    <a:p>
                      <a:pPr algn="ctr"/>
                      <a:r>
                        <a:rPr lang="cs-CZ" sz="3000" b="0" noProof="0" dirty="0" smtClean="0"/>
                        <a:t>dnes večer</a:t>
                      </a:r>
                    </a:p>
                    <a:p>
                      <a:pPr algn="ctr"/>
                      <a:r>
                        <a:rPr lang="cs-CZ" sz="3000" b="0" noProof="0" dirty="0" smtClean="0"/>
                        <a:t>tento týden</a:t>
                      </a:r>
                    </a:p>
                    <a:p>
                      <a:pPr algn="ctr"/>
                      <a:r>
                        <a:rPr lang="cs-CZ" sz="3000" b="0" noProof="0" dirty="0" smtClean="0"/>
                        <a:t>celý den</a:t>
                      </a:r>
                    </a:p>
                    <a:p>
                      <a:pPr algn="ctr"/>
                      <a:r>
                        <a:rPr lang="cs-CZ" sz="2800" b="0" noProof="0" dirty="0" smtClean="0"/>
                        <a:t>celý můj život</a:t>
                      </a:r>
                    </a:p>
                    <a:p>
                      <a:pPr algn="ctr"/>
                      <a:r>
                        <a:rPr lang="cs-CZ" sz="3000" b="0" noProof="0" dirty="0" smtClean="0"/>
                        <a:t>od (doby)</a:t>
                      </a:r>
                    </a:p>
                    <a:p>
                      <a:pPr algn="ctr"/>
                      <a:r>
                        <a:rPr lang="cs-CZ" sz="3000" b="0" noProof="0" dirty="0" smtClean="0"/>
                        <a:t>po dobu</a:t>
                      </a:r>
                      <a:endParaRPr lang="en-GB" sz="3000" b="0" noProof="0" dirty="0" smtClean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000" b="0" noProof="0" dirty="0" smtClean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  <a:p>
                      <a:pPr algn="l"/>
                      <a:endParaRPr lang="en-US" sz="1800" b="0" noProof="0" dirty="0" smtClean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  <a:p>
                      <a:pPr algn="l"/>
                      <a:r>
                        <a:rPr lang="en-US" sz="1800" b="0" noProof="0" dirty="0" smtClean="0">
                          <a:solidFill>
                            <a:srgbClr val="FFFF00"/>
                          </a:solidFill>
                        </a:rPr>
                        <a:t>Today</a:t>
                      </a:r>
                      <a:r>
                        <a:rPr lang="en-US" sz="1800" b="0" baseline="0" noProof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 I’ve seen three films on DVD.</a:t>
                      </a:r>
                    </a:p>
                    <a:p>
                      <a:pPr algn="l"/>
                      <a:r>
                        <a:rPr lang="en-US" sz="1800" b="0" baseline="0" noProof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She’s sent ten e-mails </a:t>
                      </a:r>
                      <a:r>
                        <a:rPr lang="en-US" sz="1800" b="0" baseline="0" noProof="0" dirty="0" smtClean="0">
                          <a:solidFill>
                            <a:srgbClr val="FFFF00"/>
                          </a:solidFill>
                        </a:rPr>
                        <a:t>tonight.</a:t>
                      </a:r>
                    </a:p>
                    <a:p>
                      <a:pPr algn="l"/>
                      <a:r>
                        <a:rPr lang="en-US" sz="1800" b="0" baseline="0" noProof="0" dirty="0" smtClean="0">
                          <a:solidFill>
                            <a:srgbClr val="FFFF00"/>
                          </a:solidFill>
                        </a:rPr>
                        <a:t>This week </a:t>
                      </a:r>
                      <a:r>
                        <a:rPr lang="en-US" sz="1800" b="0" baseline="0" noProof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we haven’t had a single test.</a:t>
                      </a:r>
                    </a:p>
                    <a:p>
                      <a:pPr algn="l"/>
                      <a:r>
                        <a:rPr lang="en-US" sz="1800" b="0" baseline="0" noProof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I’ve been at home </a:t>
                      </a:r>
                      <a:r>
                        <a:rPr lang="en-US" sz="1800" b="0" baseline="0" noProof="0" dirty="0" smtClean="0">
                          <a:solidFill>
                            <a:srgbClr val="FFFF00"/>
                          </a:solidFill>
                        </a:rPr>
                        <a:t>all day.</a:t>
                      </a:r>
                    </a:p>
                    <a:p>
                      <a:pPr algn="l"/>
                      <a:r>
                        <a:rPr lang="en-US" sz="1800" b="0" baseline="0" noProof="0" dirty="0" smtClean="0">
                          <a:solidFill>
                            <a:srgbClr val="FFFF00"/>
                          </a:solidFill>
                        </a:rPr>
                        <a:t>All my life </a:t>
                      </a:r>
                      <a:r>
                        <a:rPr lang="en-US" sz="1800" b="0" baseline="0" noProof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I’ve loved apples.</a:t>
                      </a:r>
                    </a:p>
                    <a:p>
                      <a:pPr algn="l"/>
                      <a:r>
                        <a:rPr lang="en-US" sz="1800" b="0" baseline="0" noProof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I have had </a:t>
                      </a:r>
                      <a:r>
                        <a:rPr lang="cs-CZ" sz="1800" b="0" baseline="0" noProof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a </a:t>
                      </a:r>
                      <a:r>
                        <a:rPr lang="en-US" sz="1800" b="0" baseline="0" noProof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new bike </a:t>
                      </a:r>
                      <a:r>
                        <a:rPr lang="en-US" sz="1800" b="0" baseline="0" noProof="0" dirty="0" smtClean="0">
                          <a:solidFill>
                            <a:srgbClr val="FFFF00"/>
                          </a:solidFill>
                        </a:rPr>
                        <a:t>since </a:t>
                      </a:r>
                      <a:r>
                        <a:rPr lang="en-US" sz="1800" b="0" baseline="0" noProof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December.</a:t>
                      </a:r>
                    </a:p>
                    <a:p>
                      <a:pPr algn="l"/>
                      <a:r>
                        <a:rPr lang="en-US" sz="1800" b="0" baseline="0" noProof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Jake and Sue have been married </a:t>
                      </a:r>
                      <a:r>
                        <a:rPr lang="en-US" sz="1800" b="0" baseline="0" noProof="0" dirty="0" smtClean="0">
                          <a:solidFill>
                            <a:srgbClr val="FFFF00"/>
                          </a:solidFill>
                        </a:rPr>
                        <a:t>for </a:t>
                      </a:r>
                      <a:r>
                        <a:rPr lang="en-US" sz="1800" b="0" baseline="0" noProof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five months.</a:t>
                      </a:r>
                    </a:p>
                    <a:p>
                      <a:pPr algn="ctr"/>
                      <a:endParaRPr lang="cs-CZ" sz="1800" b="0" noProof="0" dirty="0" smtClean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539552" y="1484784"/>
            <a:ext cx="7992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TIME ADVERBIALS  -  příslovečná určení času</a:t>
            </a:r>
            <a:endParaRPr lang="en-GB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283152" cy="778098"/>
          </a:xfrm>
        </p:spPr>
        <p:txBody>
          <a:bodyPr/>
          <a:lstStyle/>
          <a:p>
            <a:r>
              <a:rPr lang="en-GB" dirty="0" smtClean="0">
                <a:solidFill>
                  <a:srgbClr val="7030A0"/>
                </a:solidFill>
              </a:rPr>
              <a:t>Present perfect – Up to now</a:t>
            </a:r>
            <a:endParaRPr lang="cs-CZ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539552" y="1124744"/>
          <a:ext cx="4464496" cy="54726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4" name="Vodorovný svitek 13"/>
          <p:cNvSpPr/>
          <p:nvPr/>
        </p:nvSpPr>
        <p:spPr>
          <a:xfrm>
            <a:off x="5292080" y="1052736"/>
            <a:ext cx="3275856" cy="2664296"/>
          </a:xfrm>
          <a:prstGeom prst="horizontalScroll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rgbClr val="0070C0"/>
                </a:solidFill>
              </a:rPr>
              <a:t>always /  never</a:t>
            </a:r>
            <a:endParaRPr lang="cs-CZ" sz="2400" dirty="0" smtClean="0">
              <a:solidFill>
                <a:srgbClr val="0070C0"/>
              </a:solidFill>
            </a:endParaRPr>
          </a:p>
          <a:p>
            <a:pPr algn="ctr"/>
            <a:r>
              <a:rPr lang="en-GB" dirty="0" smtClean="0">
                <a:solidFill>
                  <a:srgbClr val="0070C0"/>
                </a:solidFill>
              </a:rPr>
              <a:t>My mother has </a:t>
            </a:r>
            <a:r>
              <a:rPr lang="en-GB" dirty="0" smtClean="0">
                <a:solidFill>
                  <a:srgbClr val="7030A0"/>
                </a:solidFill>
              </a:rPr>
              <a:t>always </a:t>
            </a:r>
            <a:r>
              <a:rPr lang="en-GB" dirty="0" smtClean="0">
                <a:solidFill>
                  <a:srgbClr val="0070C0"/>
                </a:solidFill>
              </a:rPr>
              <a:t>loved hip-hop.</a:t>
            </a:r>
          </a:p>
          <a:p>
            <a:pPr algn="ctr"/>
            <a:r>
              <a:rPr lang="en-GB" dirty="0" smtClean="0">
                <a:solidFill>
                  <a:srgbClr val="0070C0"/>
                </a:solidFill>
              </a:rPr>
              <a:t>I have </a:t>
            </a:r>
            <a:r>
              <a:rPr lang="en-GB" dirty="0" smtClean="0">
                <a:solidFill>
                  <a:srgbClr val="7030A0"/>
                </a:solidFill>
              </a:rPr>
              <a:t>never</a:t>
            </a:r>
            <a:r>
              <a:rPr lang="en-GB" dirty="0" smtClean="0">
                <a:solidFill>
                  <a:srgbClr val="0070C0"/>
                </a:solidFill>
              </a:rPr>
              <a:t> listen</a:t>
            </a:r>
            <a:r>
              <a:rPr lang="cs-CZ" dirty="0" smtClean="0">
                <a:solidFill>
                  <a:srgbClr val="0070C0"/>
                </a:solidFill>
              </a:rPr>
              <a:t>e</a:t>
            </a:r>
            <a:r>
              <a:rPr lang="en-GB" dirty="0" smtClean="0">
                <a:solidFill>
                  <a:srgbClr val="0070C0"/>
                </a:solidFill>
              </a:rPr>
              <a:t>d to heavy metal</a:t>
            </a:r>
            <a:r>
              <a:rPr lang="cs-CZ" dirty="0" smtClean="0">
                <a:solidFill>
                  <a:srgbClr val="0070C0"/>
                </a:solidFill>
              </a:rPr>
              <a:t>.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15" name="Zaoblený obdélníkový popisek 14"/>
          <p:cNvSpPr/>
          <p:nvPr/>
        </p:nvSpPr>
        <p:spPr>
          <a:xfrm>
            <a:off x="5796136" y="3789040"/>
            <a:ext cx="2376264" cy="936104"/>
          </a:xfrm>
          <a:prstGeom prst="wedgeRoundRectCallout">
            <a:avLst>
              <a:gd name="adj1" fmla="val 66852"/>
              <a:gd name="adj2" fmla="val 102533"/>
              <a:gd name="adj3" fmla="val 16667"/>
            </a:avLst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rgbClr val="7030A0"/>
                </a:solidFill>
              </a:rPr>
              <a:t>How much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</a:rPr>
              <a:t>money </a:t>
            </a:r>
            <a:r>
              <a:rPr lang="en-GB" dirty="0" smtClean="0">
                <a:solidFill>
                  <a:srgbClr val="0070C0"/>
                </a:solidFill>
              </a:rPr>
              <a:t>has she won this year?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16" name="Zaoblený obdélníkový popisek 15"/>
          <p:cNvSpPr/>
          <p:nvPr/>
        </p:nvSpPr>
        <p:spPr>
          <a:xfrm>
            <a:off x="5580112" y="5733256"/>
            <a:ext cx="2304256" cy="792088"/>
          </a:xfrm>
          <a:prstGeom prst="wedgeRoundRectCallout">
            <a:avLst>
              <a:gd name="adj1" fmla="val 80652"/>
              <a:gd name="adj2" fmla="val -100254"/>
              <a:gd name="adj3" fmla="val 16667"/>
            </a:avLst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rgbClr val="0070C0"/>
                </a:solidFill>
              </a:rPr>
              <a:t>She has won </a:t>
            </a:r>
            <a:endParaRPr lang="cs-CZ" dirty="0" smtClean="0">
              <a:solidFill>
                <a:srgbClr val="0070C0"/>
              </a:solidFill>
            </a:endParaRPr>
          </a:p>
          <a:p>
            <a:pPr algn="ctr"/>
            <a:r>
              <a:rPr lang="en-GB" dirty="0" smtClean="0">
                <a:solidFill>
                  <a:srgbClr val="0070C0"/>
                </a:solidFill>
              </a:rPr>
              <a:t>$ 10,000 this year.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508104" y="4941168"/>
            <a:ext cx="21387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Kolik peněz letos vyhrála?</a:t>
            </a:r>
          </a:p>
          <a:p>
            <a:r>
              <a:rPr lang="cs-CZ" sz="1200" dirty="0" smtClean="0"/>
              <a:t>Letos vyhrála 10 tisíc dolarů.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758952"/>
          </a:xfrm>
        </p:spPr>
        <p:txBody>
          <a:bodyPr>
            <a:normAutofit/>
          </a:bodyPr>
          <a:lstStyle/>
          <a:p>
            <a:r>
              <a:rPr lang="cs-CZ" dirty="0" smtClean="0"/>
              <a:t>    MAKE DIALOGUES </a:t>
            </a:r>
            <a:endParaRPr lang="en-GB" sz="2200" dirty="0"/>
          </a:p>
        </p:txBody>
      </p:sp>
      <p:sp>
        <p:nvSpPr>
          <p:cNvPr id="3" name="Oválný popisek 2"/>
          <p:cNvSpPr/>
          <p:nvPr/>
        </p:nvSpPr>
        <p:spPr>
          <a:xfrm>
            <a:off x="323528" y="2708920"/>
            <a:ext cx="3384376" cy="1080120"/>
          </a:xfrm>
          <a:prstGeom prst="wedgeEllipseCallout">
            <a:avLst>
              <a:gd name="adj1" fmla="val -51245"/>
              <a:gd name="adj2" fmla="val 6667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How long have you had </a:t>
            </a:r>
            <a:r>
              <a:rPr lang="cs-CZ" dirty="0" smtClean="0"/>
              <a:t>………(</a:t>
            </a:r>
            <a:r>
              <a:rPr lang="en-GB" dirty="0" smtClean="0"/>
              <a:t>a cat</a:t>
            </a:r>
            <a:r>
              <a:rPr lang="cs-CZ" dirty="0" smtClean="0"/>
              <a:t>)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4" name="Oválný popisek 3"/>
          <p:cNvSpPr/>
          <p:nvPr/>
        </p:nvSpPr>
        <p:spPr>
          <a:xfrm>
            <a:off x="179512" y="4005064"/>
            <a:ext cx="4139952" cy="1728192"/>
          </a:xfrm>
          <a:prstGeom prst="wedgeEllipseCallout">
            <a:avLst>
              <a:gd name="adj1" fmla="val -54941"/>
              <a:gd name="adj2" fmla="val 86550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r>
              <a:rPr lang="en-GB" dirty="0" smtClean="0">
                <a:solidFill>
                  <a:schemeClr val="tx1"/>
                </a:solidFill>
              </a:rPr>
              <a:t>How many awards</a:t>
            </a:r>
          </a:p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r>
              <a:rPr lang="en-GB" dirty="0" smtClean="0">
                <a:solidFill>
                  <a:schemeClr val="tx1"/>
                </a:solidFill>
              </a:rPr>
              <a:t>………………………</a:t>
            </a:r>
            <a:endParaRPr lang="cs-CZ" dirty="0" smtClean="0">
              <a:solidFill>
                <a:schemeClr val="tx1"/>
              </a:solidFill>
            </a:endParaRP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(vyhrála do dnešní doby) ?</a:t>
            </a:r>
          </a:p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6" name="Oválný popisek 5"/>
          <p:cNvSpPr/>
          <p:nvPr/>
        </p:nvSpPr>
        <p:spPr>
          <a:xfrm>
            <a:off x="5076056" y="2636912"/>
            <a:ext cx="3744416" cy="1224136"/>
          </a:xfrm>
          <a:prstGeom prst="wedgeEllipseCallout">
            <a:avLst>
              <a:gd name="adj1" fmla="val 57232"/>
              <a:gd name="adj2" fmla="val 8908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………………………….</a:t>
            </a:r>
          </a:p>
          <a:p>
            <a:pPr algn="ctr"/>
            <a:r>
              <a:rPr lang="en-GB" dirty="0" smtClean="0"/>
              <a:t>how to open the safe</a:t>
            </a:r>
            <a:r>
              <a:rPr lang="cs-CZ" dirty="0" smtClean="0"/>
              <a:t>?</a:t>
            </a:r>
            <a:endParaRPr lang="en-GB" dirty="0" smtClean="0"/>
          </a:p>
          <a:p>
            <a:pPr algn="ctr"/>
            <a:r>
              <a:rPr lang="cs-CZ" dirty="0" smtClean="0"/>
              <a:t>(Jak dlouho víš…..</a:t>
            </a:r>
            <a:r>
              <a:rPr lang="en-GB" dirty="0" smtClean="0"/>
              <a:t> )</a:t>
            </a:r>
            <a:endParaRPr lang="en-GB" dirty="0"/>
          </a:p>
        </p:txBody>
      </p:sp>
      <p:sp>
        <p:nvSpPr>
          <p:cNvPr id="7" name="Oválný popisek 6"/>
          <p:cNvSpPr/>
          <p:nvPr/>
        </p:nvSpPr>
        <p:spPr>
          <a:xfrm>
            <a:off x="4644008" y="4293096"/>
            <a:ext cx="3456384" cy="1844824"/>
          </a:xfrm>
          <a:prstGeom prst="wedgeEllipseCallout">
            <a:avLst>
              <a:gd name="adj1" fmla="val 66642"/>
              <a:gd name="adj2" fmla="val 61359"/>
            </a:avLst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How many matches</a:t>
            </a:r>
            <a:endParaRPr lang="cs-CZ" dirty="0" smtClean="0">
              <a:solidFill>
                <a:schemeClr val="tx1"/>
              </a:solidFill>
            </a:endParaRPr>
          </a:p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………..………?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( </a:t>
            </a:r>
            <a:r>
              <a:rPr lang="en-GB" dirty="0" smtClean="0">
                <a:solidFill>
                  <a:schemeClr val="tx1"/>
                </a:solidFill>
              </a:rPr>
              <a:t>your favourite team/ lose) ?</a:t>
            </a:r>
          </a:p>
        </p:txBody>
      </p:sp>
      <p:sp>
        <p:nvSpPr>
          <p:cNvPr id="18" name="Oválný popisek 17"/>
          <p:cNvSpPr/>
          <p:nvPr/>
        </p:nvSpPr>
        <p:spPr>
          <a:xfrm>
            <a:off x="1619672" y="5949280"/>
            <a:ext cx="1800200" cy="720080"/>
          </a:xfrm>
          <a:prstGeom prst="wedgeEllipseCallout">
            <a:avLst>
              <a:gd name="adj1" fmla="val -78909"/>
              <a:gd name="adj2" fmla="val 55358"/>
            </a:avLst>
          </a:prstGeom>
          <a:solidFill>
            <a:schemeClr val="bg1"/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3491880" y="3645024"/>
            <a:ext cx="2160240" cy="504056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</a:rPr>
              <a:t>has she won so far?</a:t>
            </a:r>
            <a:endParaRPr lang="en-GB" sz="1400" dirty="0">
              <a:solidFill>
                <a:schemeClr val="tx1"/>
              </a:solidFill>
            </a:endParaRPr>
          </a:p>
        </p:txBody>
      </p:sp>
      <p:sp>
        <p:nvSpPr>
          <p:cNvPr id="16" name="Popisek se šipkou doprava 15"/>
          <p:cNvSpPr/>
          <p:nvPr/>
        </p:nvSpPr>
        <p:spPr>
          <a:xfrm>
            <a:off x="539552" y="1556792"/>
            <a:ext cx="3600400" cy="864096"/>
          </a:xfrm>
          <a:prstGeom prst="rightArrowCallout">
            <a:avLst>
              <a:gd name="adj1" fmla="val 38878"/>
              <a:gd name="adj2" fmla="val 42348"/>
              <a:gd name="adj3" fmla="val 25000"/>
              <a:gd name="adj4" fmla="val 85933"/>
            </a:avLst>
          </a:prstGeom>
          <a:solidFill>
            <a:srgbClr val="06E66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EAT   WIN   DRIVE   MAKE   WATCH    BUY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7" name="Popisek se šipkou doleva 16"/>
          <p:cNvSpPr/>
          <p:nvPr/>
        </p:nvSpPr>
        <p:spPr>
          <a:xfrm>
            <a:off x="4355976" y="476672"/>
            <a:ext cx="4248472" cy="1440160"/>
          </a:xfrm>
          <a:prstGeom prst="leftArrowCallout">
            <a:avLst>
              <a:gd name="adj1" fmla="val 20836"/>
              <a:gd name="adj2" fmla="val 22918"/>
              <a:gd name="adj3" fmla="val 25000"/>
              <a:gd name="adj4" fmla="val 82972"/>
            </a:avLst>
          </a:prstGeom>
          <a:solidFill>
            <a:srgbClr val="06E66B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4">
                    <a:lumMod val="75000"/>
                  </a:schemeClr>
                </a:solidFill>
              </a:rPr>
              <a:t>a Ferrari   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a </a:t>
            </a:r>
            <a:r>
              <a:rPr lang="en-GB" dirty="0" smtClean="0">
                <a:solidFill>
                  <a:schemeClr val="accent4">
                    <a:lumMod val="75000"/>
                  </a:schemeClr>
                </a:solidFill>
              </a:rPr>
              <a:t>window   a dress   </a:t>
            </a:r>
          </a:p>
          <a:p>
            <a:pPr algn="ctr"/>
            <a:r>
              <a:rPr lang="en-GB" dirty="0" smtClean="0">
                <a:solidFill>
                  <a:schemeClr val="accent4">
                    <a:lumMod val="75000"/>
                  </a:schemeClr>
                </a:solidFill>
              </a:rPr>
              <a:t>a bank    films    TV   medals </a:t>
            </a:r>
          </a:p>
          <a:p>
            <a:pPr algn="ctr"/>
            <a:r>
              <a:rPr lang="en-GB" dirty="0" smtClean="0">
                <a:solidFill>
                  <a:schemeClr val="accent4">
                    <a:lumMod val="75000"/>
                  </a:schemeClr>
                </a:solidFill>
              </a:rPr>
              <a:t>a horse   pizza with prawns</a:t>
            </a:r>
            <a:endParaRPr lang="en-GB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3779912" y="6165304"/>
            <a:ext cx="2448272" cy="504056"/>
          </a:xfrm>
          <a:prstGeom prst="roundRect">
            <a:avLst>
              <a:gd name="adj" fmla="val 44423"/>
            </a:avLst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</a:rPr>
              <a:t>your  favourite team lost?</a:t>
            </a:r>
            <a:endParaRPr lang="en-GB" sz="14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427984" y="2204864"/>
            <a:ext cx="2088232" cy="523220"/>
          </a:xfrm>
          <a:prstGeom prst="rect">
            <a:avLst/>
          </a:prstGeom>
          <a:solidFill>
            <a:schemeClr val="accent1"/>
          </a:solidFill>
          <a:ln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r>
              <a:rPr lang="en-GB" sz="1400" dirty="0" smtClean="0">
                <a:solidFill>
                  <a:schemeClr val="bg1"/>
                </a:solidFill>
              </a:rPr>
              <a:t>How long have you known </a:t>
            </a:r>
            <a:endParaRPr lang="cs-CZ" sz="1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16" grpId="0" animBg="1"/>
      <p:bldP spid="17" grpId="0" animBg="1"/>
      <p:bldP spid="25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ovéPole 16"/>
          <p:cNvSpPr txBox="1"/>
          <p:nvPr/>
        </p:nvSpPr>
        <p:spPr>
          <a:xfrm>
            <a:off x="539552" y="1268760"/>
            <a:ext cx="2287806" cy="369332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Make new dialogues</a:t>
            </a:r>
            <a:endParaRPr lang="en-GB" dirty="0"/>
          </a:p>
        </p:txBody>
      </p:sp>
      <p:sp>
        <p:nvSpPr>
          <p:cNvPr id="18" name="Obláček 17"/>
          <p:cNvSpPr/>
          <p:nvPr/>
        </p:nvSpPr>
        <p:spPr>
          <a:xfrm>
            <a:off x="5796136" y="1052736"/>
            <a:ext cx="2736304" cy="720080"/>
          </a:xfrm>
          <a:prstGeom prst="cloudCallout">
            <a:avLst>
              <a:gd name="adj1" fmla="val 40683"/>
              <a:gd name="adj2" fmla="val 291455"/>
            </a:avLst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láček 18"/>
          <p:cNvSpPr/>
          <p:nvPr/>
        </p:nvSpPr>
        <p:spPr>
          <a:xfrm>
            <a:off x="3995936" y="1268760"/>
            <a:ext cx="1368152" cy="720080"/>
          </a:xfrm>
          <a:prstGeom prst="cloudCallout">
            <a:avLst>
              <a:gd name="adj1" fmla="val -167084"/>
              <a:gd name="adj2" fmla="val 65587"/>
            </a:avLst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27168" cy="778098"/>
          </a:xfrm>
        </p:spPr>
        <p:txBody>
          <a:bodyPr/>
          <a:lstStyle/>
          <a:p>
            <a:r>
              <a:rPr lang="en-GB" dirty="0" smtClean="0">
                <a:solidFill>
                  <a:srgbClr val="7030A0"/>
                </a:solidFill>
              </a:rPr>
              <a:t>Present perfect – Up to now</a:t>
            </a:r>
            <a:endParaRPr lang="cs-CZ" dirty="0"/>
          </a:p>
        </p:txBody>
      </p:sp>
      <p:pic>
        <p:nvPicPr>
          <p:cNvPr id="15368" name="Picture 8" descr="http://www.englishexercises.org/makeagame/my_documents/my_pictures/2012/ago/tercero_vocab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132856"/>
            <a:ext cx="6912768" cy="46167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80920" cy="64807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CITACE: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052736"/>
            <a:ext cx="8435278" cy="5256583"/>
          </a:xfrm>
        </p:spPr>
        <p:txBody>
          <a:bodyPr>
            <a:normAutofit/>
          </a:bodyPr>
          <a:lstStyle/>
          <a:p>
            <a:r>
              <a:rPr lang="cs-CZ" sz="1100" dirty="0" smtClean="0"/>
              <a:t>http://images.google.com/imgres?q=%C5%A1kola&amp;biw=1058&amp;bih=496&amp;tbm=isch&amp;tbnid=o-ufjE6h28OoBM:&amp;imgrefurl=http://www.zsmspodoli.estranky.cz/&amp;docid=pEI7CI0uIEIzJM&amp;imgurl=http://www.zsmspodoli.estranky.cz/img/picture/5/Kopie---Z%2525C5%2525A0-LOGO-mal%2525C3%2525A9.jpg&amp;w=295&amp;h=300&amp;ei=hHGPUdazE8fltQaatYCoDA&amp;zoom=1&amp;iact=rc&amp;dur=110&amp;page=3&amp;tbnh=129&amp;tbnw=127&amp;start=29&amp;ndsp=15&amp;ved=1t:429,r:42,s:0,i:292&amp;tx=71&amp;ty=76</a:t>
            </a:r>
          </a:p>
          <a:p>
            <a:r>
              <a:rPr lang="cs-CZ" sz="1100" dirty="0" smtClean="0"/>
              <a:t>http://images.google.com/imgres?q=free+time+activities&amp;biw=1058&amp;bih=496&amp;tbm=isch&amp;tbnid=QERN5CtMeo5dYM:&amp;imgrefurl=http://www.englishexercises.org/makeagame/viewgame.asp%3Fid%3D8351&amp;docid=HqWFtzgb_VxfVM&amp;imgurl=http://www.englishexercises.org/makeagame/my_documents/my_pictures/2012/ago/tercero_vocab.JPG&amp;w=691&amp;h=553&amp;ei=wnSPUa-hN4nxsgaL2IGYDA&amp;zoom=1&amp;iact=rc&amp;dur=157&amp;page=1&amp;tbnh=149&amp;tbnw=186&amp;start=0&amp;ndsp=18&amp;ved=1t:429,r:4,s:0,i:93&amp;tx=124&amp;ty=113</a:t>
            </a:r>
          </a:p>
          <a:p>
            <a:r>
              <a:rPr lang="en-GB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Angličtina v kostce, Iva Dostálová, Fragment, 2006</a:t>
            </a:r>
          </a:p>
          <a:p>
            <a:r>
              <a:rPr lang="en-GB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Essential Grammar in Use, Raymond Murphy, Cambridge University Press</a:t>
            </a:r>
          </a:p>
          <a:p>
            <a:r>
              <a:rPr lang="en-GB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Project  English 3, Oxford, Tom Hutchinson, Grammar summary</a:t>
            </a:r>
          </a:p>
          <a:p>
            <a:r>
              <a:rPr lang="en-GB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Angličtina, Školní kurz gramatiky, Maria Birkenmajer, E. Maňko, Infoa 2008</a:t>
            </a:r>
          </a:p>
          <a:p>
            <a:r>
              <a:rPr lang="en-GB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The Good Grammar Book, Michael Swan, Catherine Walter, Oxford University Press </a:t>
            </a:r>
            <a:endParaRPr lang="cs-CZ" sz="1600" noProof="1" smtClean="0">
              <a:solidFill>
                <a:schemeClr val="bg2">
                  <a:lumMod val="25000"/>
                </a:schemeClr>
              </a:solidFill>
              <a:latin typeface="Georgia" pitchFamily="18" charset="0"/>
            </a:endParaRPr>
          </a:p>
          <a:p>
            <a:r>
              <a:rPr lang="cs-CZ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3 v 1 Angličtina – maturitní minimum, Infoa 2009, Donata Olejník</a:t>
            </a:r>
            <a:endParaRPr lang="en-GB" sz="1600" noProof="1" smtClean="0">
              <a:solidFill>
                <a:schemeClr val="bg2">
                  <a:lumMod val="25000"/>
                </a:schemeClr>
              </a:solidFill>
              <a:latin typeface="Georgia" pitchFamily="18" charset="0"/>
            </a:endParaRPr>
          </a:p>
          <a:p>
            <a:r>
              <a:rPr lang="cs-CZ" sz="1600" dirty="0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Let</a:t>
            </a:r>
            <a:r>
              <a:rPr lang="en-US" sz="1600" dirty="0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’s study grammar, </a:t>
            </a:r>
            <a:r>
              <a:rPr lang="en-US" sz="1600" dirty="0" err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Anglick</a:t>
            </a:r>
            <a:r>
              <a:rPr lang="cs-CZ" sz="1600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á</a:t>
            </a:r>
            <a:r>
              <a:rPr lang="en-US" sz="1600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 </a:t>
            </a:r>
            <a:r>
              <a:rPr lang="cs-CZ" sz="1600" dirty="0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gramatika pro 2. stupeň ZŠ</a:t>
            </a:r>
            <a:r>
              <a:rPr lang="cs-CZ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, Infoa 2009, Milada Krajewska</a:t>
            </a:r>
            <a:endParaRPr lang="cs-CZ" sz="1600" noProof="1">
              <a:solidFill>
                <a:schemeClr val="bg2">
                  <a:lumMod val="25000"/>
                </a:schemeClr>
              </a:solidFill>
              <a:latin typeface="Georgia" pitchFamily="18" charset="0"/>
            </a:endParaRPr>
          </a:p>
        </p:txBody>
      </p:sp>
    </p:spTree>
  </p:cSld>
  <p:clrMapOvr>
    <a:masterClrMapping/>
  </p:clrMapOvr>
  <p:transition spd="slow" advTm="5000">
    <p:wedge/>
  </p:transition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5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6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7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8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9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0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0.jpeg"/></Relationships>
</file>

<file path=ppt/theme/theme1.xml><?xml version="1.0" encoding="utf-8"?>
<a:theme xmlns:a="http://schemas.openxmlformats.org/drawingml/2006/main" name="prezentace_vzor_v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prezentace_vzor_v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Arkýř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item1.xml><?xml version="1.0" encoding="utf-8"?>
<Layout>
  <Type>YesNo</Type>
  <ChoicesCount>2</ChoicesCount>
  <Orientation>Left</Orientation>
</Layout>
</file>

<file path=customXml/item2.xml><?xml version="1.0" encoding="utf-8"?>
<Layout>
  <Type>MultipleChoice</Type>
  <ChoicesCount>2</ChoicesCount>
  <Orientation>Left</Orientation>
</Layout>
</file>

<file path=customXml/item3.xml><?xml version="1.0" encoding="utf-8"?>
<Layout>
  <Type>MultipleChoice</Type>
  <ChoicesCount>2</ChoicesCount>
  <Orientation>Top</Orientation>
</Layout>
</file>

<file path=customXml/item4.xml><?xml version="1.0" encoding="utf-8"?>
<Layout>
  <Type>MultipleChoice</Type>
  <ChoicesCount>2</ChoicesCount>
  <Orientation>Bottom</Orientation>
</Layout>
</file>

<file path=customXml/item5.xml><?xml version="1.0" encoding="utf-8"?>
<Layout>
  <Type>MultipleChoice</Type>
  <ChoicesCount>2</ChoicesCount>
  <Orientation>Right</Orientation>
</Layout>
</file>

<file path=customXml/item6.xml><?xml version="1.0" encoding="utf-8"?>
<Layout>
  <Type>YesNo</Type>
  <ChoicesCount>2</ChoicesCount>
  <Orientation>Left</Orientation>
</Layout>
</file>

<file path=customXml/item7.xml><?xml version="1.0" encoding="utf-8"?>
<Layout>
  <Type>Drawing</Type>
  <ChoicesCount>0</ChoicesCount>
  <Orientation>Left</Orientation>
</Layout>
</file>

<file path=customXml/item8.xml><?xml version="1.0" encoding="utf-8"?>
<Layout>
  <Type>MultipleChoice</Type>
  <ChoicesCount>2</ChoicesCount>
  <Orientation>Bottom</Orientation>
</Layout>
</file>

<file path=customXml/item9.xml><?xml version="1.0" encoding="utf-8"?>
<Layout>
  <Type>MultipleChoice</Type>
  <ChoicesCount>2</ChoicesCount>
  <Orientation>Bottom</Orientation>
</Layout>
</file>

<file path=customXml/item10.xml><?xml version="1.0" encoding="utf-8"?>
<Layout>
  <Type>MultipleChoice</Type>
  <ChoicesCount>10</ChoicesCount>
  <Orientation>Left</Orientation>
</Layout>
</file>

<file path=customXml/item11.xml><?xml version="1.0" encoding="utf-8"?>
<Layout>
  <Type>MultipleChoice</Type>
  <ChoicesCount>2</ChoicesCount>
  <Orientation>Bottom</Orientation>
</Layout>
</file>

<file path=customXml/item12.xml><?xml version="1.0" encoding="utf-8"?>
<Layout>
  <Type>MultipleChoice</Type>
  <ChoicesCount>2</ChoicesCount>
  <Orientation>TopVertical</Orientation>
</Layout>
</file>

<file path=customXml/item13.xml><?xml version="1.0" encoding="utf-8"?>
<Layout>
  <Type>MultipleChoice</Type>
  <ChoicesCount>2</ChoicesCount>
  <Orientation>Left</Orientation>
</Layout>
</file>

<file path=customXml/item14.xml><?xml version="1.0" encoding="utf-8"?>
<Layout>
  <Type>MultipleChoice</Type>
  <ChoicesCount>5</ChoicesCount>
  <Orientation>Left</Orientation>
</Layout>
</file>

<file path=customXml/itemProps1.xml><?xml version="1.0" encoding="utf-8"?>
<ds:datastoreItem xmlns:ds="http://schemas.openxmlformats.org/officeDocument/2006/customXml" ds:itemID="{9AFA7167-CCD6-47A7-8CDD-D4BD0408B101}">
  <ds:schemaRefs/>
</ds:datastoreItem>
</file>

<file path=customXml/itemProps2.xml><?xml version="1.0" encoding="utf-8"?>
<ds:datastoreItem xmlns:ds="http://schemas.openxmlformats.org/officeDocument/2006/customXml" ds:itemID="{E93ED59B-F23A-4007-BB0E-2D5FC302BD91}">
  <ds:schemaRefs/>
</ds:datastoreItem>
</file>

<file path=customXml/itemProps3.xml><?xml version="1.0" encoding="utf-8"?>
<ds:datastoreItem xmlns:ds="http://schemas.openxmlformats.org/officeDocument/2006/customXml" ds:itemID="{911FC751-2169-44E6-8221-0FF8CCF661A7}">
  <ds:schemaRefs/>
</ds:datastoreItem>
</file>

<file path=customXml/itemProps4.xml><?xml version="1.0" encoding="utf-8"?>
<ds:datastoreItem xmlns:ds="http://schemas.openxmlformats.org/officeDocument/2006/customXml" ds:itemID="{5E19A780-C116-4D45-BD58-72866F66ABDB}">
  <ds:schemaRefs/>
</ds:datastoreItem>
</file>

<file path=customXml/itemProps5.xml><?xml version="1.0" encoding="utf-8"?>
<ds:datastoreItem xmlns:ds="http://schemas.openxmlformats.org/officeDocument/2006/customXml" ds:itemID="{9320B3E2-C5D5-4532-A89F-39B6A526F935}">
  <ds:schemaRefs/>
</ds:datastoreItem>
</file>

<file path=customXml/itemProps6.xml><?xml version="1.0" encoding="utf-8"?>
<ds:datastoreItem xmlns:ds="http://schemas.openxmlformats.org/officeDocument/2006/customXml" ds:itemID="{8DBAFB0E-B2F6-4DDF-B536-8A2A17D4E43A}">
  <ds:schemaRefs/>
</ds:datastoreItem>
</file>

<file path=customXml/itemProps7.xml><?xml version="1.0" encoding="utf-8"?>
<ds:datastoreItem xmlns:ds="http://schemas.openxmlformats.org/officeDocument/2006/customXml" ds:itemID="{3C7B0AE8-37F0-42AE-BA53-DCFC17F57D54}">
  <ds:schemaRefs/>
</ds:datastoreItem>
</file>

<file path=customXml/itemProps8.xml><?xml version="1.0" encoding="utf-8"?>
<ds:datastoreItem xmlns:ds="http://schemas.openxmlformats.org/officeDocument/2006/customXml" ds:itemID="{8CAC4195-48C1-4D56-BBF0-93E58F8506CD}">
  <ds:schemaRefs/>
</ds:datastoreItem>
</file>

<file path=customXml/itemProps9.xml><?xml version="1.0" encoding="utf-8"?>
<ds:datastoreItem xmlns:ds="http://schemas.openxmlformats.org/officeDocument/2006/customXml" ds:itemID="{3D809334-F258-4FC3-AB59-E9308EECAA58}">
  <ds:schemaRefs/>
</ds:datastoreItem>
</file>

<file path=customXml/itemProps10.xml><?xml version="1.0" encoding="utf-8"?>
<ds:datastoreItem xmlns:ds="http://schemas.openxmlformats.org/officeDocument/2006/customXml" ds:itemID="{8504C9C8-44BD-4661-A454-476C9D84CD1E}">
  <ds:schemaRefs/>
</ds:datastoreItem>
</file>

<file path=customXml/itemProps11.xml><?xml version="1.0" encoding="utf-8"?>
<ds:datastoreItem xmlns:ds="http://schemas.openxmlformats.org/officeDocument/2006/customXml" ds:itemID="{66ADC4EA-DD9B-4785-A19A-78AAAA9B4A3C}">
  <ds:schemaRefs/>
</ds:datastoreItem>
</file>

<file path=customXml/itemProps12.xml><?xml version="1.0" encoding="utf-8"?>
<ds:datastoreItem xmlns:ds="http://schemas.openxmlformats.org/officeDocument/2006/customXml" ds:itemID="{4AF4DBCD-98AB-4CB1-9505-000F410C3F1E}">
  <ds:schemaRefs/>
</ds:datastoreItem>
</file>

<file path=customXml/itemProps13.xml><?xml version="1.0" encoding="utf-8"?>
<ds:datastoreItem xmlns:ds="http://schemas.openxmlformats.org/officeDocument/2006/customXml" ds:itemID="{7AD5CC84-15BF-44A1-8240-1413DA285906}">
  <ds:schemaRefs/>
</ds:datastoreItem>
</file>

<file path=customXml/itemProps14.xml><?xml version="1.0" encoding="utf-8"?>
<ds:datastoreItem xmlns:ds="http://schemas.openxmlformats.org/officeDocument/2006/customXml" ds:itemID="{266C96EB-96DD-471F-8313-9B3AAC9F5A30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1762</TotalTime>
  <Words>615</Words>
  <Application>Microsoft Office PowerPoint</Application>
  <PresentationFormat>Předvádění na obrazovce (4:3)</PresentationFormat>
  <Paragraphs>99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prezentace_vzor_v1</vt:lpstr>
      <vt:lpstr>1_prezentace_vzor_v1</vt:lpstr>
      <vt:lpstr>Arkýř</vt:lpstr>
      <vt:lpstr> </vt:lpstr>
      <vt:lpstr>ANOTACE:</vt:lpstr>
      <vt:lpstr>Present perfect - Up to now</vt:lpstr>
      <vt:lpstr>Present perfect – Up to now  (do této chvíle, dosud)</vt:lpstr>
      <vt:lpstr>Present perfect – Up to now</vt:lpstr>
      <vt:lpstr>    MAKE DIALOGUES </vt:lpstr>
      <vt:lpstr>Present perfect – Up to now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cp:lastModifiedBy>Dana</cp:lastModifiedBy>
  <cp:revision>401</cp:revision>
  <dcterms:created xsi:type="dcterms:W3CDTF">2011-08-31T08:42:42Z</dcterms:created>
  <dcterms:modified xsi:type="dcterms:W3CDTF">2013-06-05T04:00:13Z</dcterms:modified>
</cp:coreProperties>
</file>