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1" r:id="rId1"/>
  </p:sldMasterIdLst>
  <p:notesMasterIdLst>
    <p:notesMasterId r:id="rId11"/>
  </p:notesMasterIdLst>
  <p:sldIdLst>
    <p:sldId id="259" r:id="rId2"/>
    <p:sldId id="271" r:id="rId3"/>
    <p:sldId id="257" r:id="rId4"/>
    <p:sldId id="278" r:id="rId5"/>
    <p:sldId id="283" r:id="rId6"/>
    <p:sldId id="284" r:id="rId7"/>
    <p:sldId id="285" r:id="rId8"/>
    <p:sldId id="286" r:id="rId9"/>
    <p:sldId id="269" r:id="rId10"/>
  </p:sldIdLst>
  <p:sldSz cx="9144000" cy="6858000" type="screen4x3"/>
  <p:notesSz cx="6791325" cy="99187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84AA87"/>
    <a:srgbClr val="A4C4A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43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D4EC57-0C08-42BC-8AB6-7DC2110890E6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6F7B2FD-86FA-401A-AF9B-B799A715214E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cs-CZ" sz="2000" noProof="0" dirty="0" smtClean="0">
              <a:solidFill>
                <a:schemeClr val="bg1"/>
              </a:solidFill>
              <a:latin typeface="Bookman Old Style" pitchFamily="18" charset="0"/>
            </a:rPr>
            <a:t>Karel </a:t>
          </a:r>
          <a:r>
            <a:rPr lang="cs-CZ" sz="2000" noProof="1" smtClean="0">
              <a:solidFill>
                <a:schemeClr val="bg1"/>
              </a:solidFill>
              <a:latin typeface="Bookman Old Style" pitchFamily="18" charset="0"/>
            </a:rPr>
            <a:t>Roden</a:t>
          </a:r>
          <a:r>
            <a:rPr lang="en-GB" sz="2000" noProof="0" dirty="0" smtClean="0">
              <a:solidFill>
                <a:schemeClr val="bg1"/>
              </a:solidFill>
              <a:latin typeface="Bookman Old Style" pitchFamily="18" charset="0"/>
            </a:rPr>
            <a:t> is a good actor, </a:t>
          </a:r>
          <a:r>
            <a:rPr lang="en-GB" sz="2000" b="1" noProof="0" dirty="0" smtClean="0">
              <a:solidFill>
                <a:srgbClr val="FFFF00"/>
              </a:solidFill>
              <a:latin typeface="Bookman Old Style" pitchFamily="18" charset="0"/>
            </a:rPr>
            <a:t>isn’t he? </a:t>
          </a:r>
          <a:endParaRPr lang="en-GB" sz="2000" b="1" noProof="0" dirty="0">
            <a:solidFill>
              <a:srgbClr val="FFFF00"/>
            </a:solidFill>
            <a:latin typeface="Bookman Old Style" pitchFamily="18" charset="0"/>
          </a:endParaRPr>
        </a:p>
      </dgm:t>
    </dgm:pt>
    <dgm:pt modelId="{28F05BD0-FE0F-48CA-A4E8-676278890BE3}" type="parTrans" cxnId="{DAC734A8-7AF7-4941-9932-322C01C647CE}">
      <dgm:prSet/>
      <dgm:spPr/>
      <dgm:t>
        <a:bodyPr/>
        <a:lstStyle/>
        <a:p>
          <a:endParaRPr lang="cs-CZ"/>
        </a:p>
      </dgm:t>
    </dgm:pt>
    <dgm:pt modelId="{7CC95BF2-A266-41D7-8783-ABD266C762D1}" type="sibTrans" cxnId="{DAC734A8-7AF7-4941-9932-322C01C647CE}">
      <dgm:prSet/>
      <dgm:spPr/>
      <dgm:t>
        <a:bodyPr/>
        <a:lstStyle/>
        <a:p>
          <a:endParaRPr lang="cs-CZ"/>
        </a:p>
      </dgm:t>
    </dgm:pt>
    <dgm:pt modelId="{04E1A5BC-2F59-4614-9BD8-86F88D9F48A5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algn="ctr" rtl="0"/>
          <a:r>
            <a:rPr lang="en-GB" sz="2000" noProof="0" dirty="0" smtClean="0"/>
            <a:t>You love crime stories, </a:t>
          </a:r>
        </a:p>
        <a:p>
          <a:pPr algn="ctr" rtl="0"/>
          <a:r>
            <a:rPr lang="en-GB" sz="2000" b="1" noProof="0" dirty="0" smtClean="0">
              <a:solidFill>
                <a:srgbClr val="FFFF00"/>
              </a:solidFill>
            </a:rPr>
            <a:t>don’t you</a:t>
          </a:r>
          <a:r>
            <a:rPr lang="cs-CZ" sz="2000" b="1" noProof="0" dirty="0" smtClean="0">
              <a:solidFill>
                <a:srgbClr val="FFFF00"/>
              </a:solidFill>
            </a:rPr>
            <a:t>?</a:t>
          </a:r>
          <a:endParaRPr lang="en-GB" sz="2000" b="1" noProof="0" dirty="0">
            <a:solidFill>
              <a:srgbClr val="FFFF00"/>
            </a:solidFill>
            <a:latin typeface="Bookman Old Style" pitchFamily="18" charset="0"/>
          </a:endParaRPr>
        </a:p>
      </dgm:t>
    </dgm:pt>
    <dgm:pt modelId="{9F6F8557-00B6-482E-BD46-7746FF5F6C79}" type="parTrans" cxnId="{7D50899F-1459-40D7-8495-0A50850DB58E}">
      <dgm:prSet/>
      <dgm:spPr/>
      <dgm:t>
        <a:bodyPr/>
        <a:lstStyle/>
        <a:p>
          <a:endParaRPr lang="cs-CZ"/>
        </a:p>
      </dgm:t>
    </dgm:pt>
    <dgm:pt modelId="{307DB16B-A3DC-4906-82E9-39761F4D953B}" type="sibTrans" cxnId="{7D50899F-1459-40D7-8495-0A50850DB58E}">
      <dgm:prSet/>
      <dgm:spPr/>
      <dgm:t>
        <a:bodyPr/>
        <a:lstStyle/>
        <a:p>
          <a:endParaRPr lang="cs-CZ"/>
        </a:p>
      </dgm:t>
    </dgm:pt>
    <dgm:pt modelId="{5FBC867B-848D-4F6C-B59A-FF6AC8BD81F1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endParaRPr lang="en-GB" sz="2000" noProof="0" dirty="0">
            <a:solidFill>
              <a:schemeClr val="tx1"/>
            </a:solidFill>
            <a:latin typeface="Bookman Old Style" pitchFamily="18" charset="0"/>
          </a:endParaRPr>
        </a:p>
      </dgm:t>
    </dgm:pt>
    <dgm:pt modelId="{3E5AC8EF-A60E-4BEC-B77A-4CCBFA091E4C}" type="parTrans" cxnId="{BE173464-811F-49DB-ADFF-0B69CE771C8C}">
      <dgm:prSet/>
      <dgm:spPr/>
      <dgm:t>
        <a:bodyPr/>
        <a:lstStyle/>
        <a:p>
          <a:endParaRPr lang="cs-CZ"/>
        </a:p>
      </dgm:t>
    </dgm:pt>
    <dgm:pt modelId="{5A568715-46C1-4874-A592-F413CA575FD8}" type="sibTrans" cxnId="{BE173464-811F-49DB-ADFF-0B69CE771C8C}">
      <dgm:prSet/>
      <dgm:spPr/>
      <dgm:t>
        <a:bodyPr/>
        <a:lstStyle/>
        <a:p>
          <a:endParaRPr lang="cs-CZ"/>
        </a:p>
      </dgm:t>
    </dgm:pt>
    <dgm:pt modelId="{28E0FA49-9814-470F-8A84-615AA3C60FAB}" type="pres">
      <dgm:prSet presAssocID="{25D4EC57-0C08-42BC-8AB6-7DC2110890E6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71C2B9E3-3678-4381-B634-B9DC92D4D54E}" type="pres">
      <dgm:prSet presAssocID="{56F7B2FD-86FA-401A-AF9B-B799A715214E}" presName="horFlow" presStyleCnt="0"/>
      <dgm:spPr/>
    </dgm:pt>
    <dgm:pt modelId="{C54602AD-927B-46D4-B6DA-EA8AE7BFBE99}" type="pres">
      <dgm:prSet presAssocID="{56F7B2FD-86FA-401A-AF9B-B799A715214E}" presName="bigChev" presStyleLbl="node1" presStyleIdx="0" presStyleCnt="3" custScaleX="460742" custScaleY="220362" custLinFactNeighborX="10150" custLinFactNeighborY="-37481"/>
      <dgm:spPr/>
      <dgm:t>
        <a:bodyPr/>
        <a:lstStyle/>
        <a:p>
          <a:endParaRPr lang="cs-CZ"/>
        </a:p>
      </dgm:t>
    </dgm:pt>
    <dgm:pt modelId="{BAFEA0A6-C7DD-48D2-98EA-8EC57336AEB5}" type="pres">
      <dgm:prSet presAssocID="{56F7B2FD-86FA-401A-AF9B-B799A715214E}" presName="vSp" presStyleCnt="0"/>
      <dgm:spPr/>
    </dgm:pt>
    <dgm:pt modelId="{E5F7232E-422B-42FE-A058-9A9744139ED2}" type="pres">
      <dgm:prSet presAssocID="{04E1A5BC-2F59-4614-9BD8-86F88D9F48A5}" presName="horFlow" presStyleCnt="0"/>
      <dgm:spPr/>
    </dgm:pt>
    <dgm:pt modelId="{9234E300-3F46-4791-98F3-C00DE40CA5DD}" type="pres">
      <dgm:prSet presAssocID="{04E1A5BC-2F59-4614-9BD8-86F88D9F48A5}" presName="bigChev" presStyleLbl="node1" presStyleIdx="1" presStyleCnt="3" custScaleX="460742" custScaleY="269126" custLinFactNeighborX="0" custLinFactNeighborY="-25959"/>
      <dgm:spPr/>
      <dgm:t>
        <a:bodyPr/>
        <a:lstStyle/>
        <a:p>
          <a:endParaRPr lang="cs-CZ"/>
        </a:p>
      </dgm:t>
    </dgm:pt>
    <dgm:pt modelId="{EF88BD11-C1FB-4F5C-BFB5-E7B2FC70BAD5}" type="pres">
      <dgm:prSet presAssocID="{04E1A5BC-2F59-4614-9BD8-86F88D9F48A5}" presName="vSp" presStyleCnt="0"/>
      <dgm:spPr/>
    </dgm:pt>
    <dgm:pt modelId="{2D946AF4-3C00-4AE4-8C1B-946C8A0E7B43}" type="pres">
      <dgm:prSet presAssocID="{5FBC867B-848D-4F6C-B59A-FF6AC8BD81F1}" presName="horFlow" presStyleCnt="0"/>
      <dgm:spPr/>
    </dgm:pt>
    <dgm:pt modelId="{C5F4AC66-B6E7-489A-B36D-61C0D4C5B5A0}" type="pres">
      <dgm:prSet presAssocID="{5FBC867B-848D-4F6C-B59A-FF6AC8BD81F1}" presName="bigChev" presStyleLbl="node1" presStyleIdx="2" presStyleCnt="3" custScaleX="460742" custScaleY="220336" custLinFactNeighborX="6861" custLinFactNeighborY="-37670"/>
      <dgm:spPr/>
      <dgm:t>
        <a:bodyPr/>
        <a:lstStyle/>
        <a:p>
          <a:endParaRPr lang="cs-CZ"/>
        </a:p>
      </dgm:t>
    </dgm:pt>
  </dgm:ptLst>
  <dgm:cxnLst>
    <dgm:cxn modelId="{7D50899F-1459-40D7-8495-0A50850DB58E}" srcId="{25D4EC57-0C08-42BC-8AB6-7DC2110890E6}" destId="{04E1A5BC-2F59-4614-9BD8-86F88D9F48A5}" srcOrd="1" destOrd="0" parTransId="{9F6F8557-00B6-482E-BD46-7746FF5F6C79}" sibTransId="{307DB16B-A3DC-4906-82E9-39761F4D953B}"/>
    <dgm:cxn modelId="{9B13D5E0-0F34-4170-8A0D-42384FA79B16}" type="presOf" srcId="{25D4EC57-0C08-42BC-8AB6-7DC2110890E6}" destId="{28E0FA49-9814-470F-8A84-615AA3C60FAB}" srcOrd="0" destOrd="0" presId="urn:microsoft.com/office/officeart/2005/8/layout/lProcess3"/>
    <dgm:cxn modelId="{BE173464-811F-49DB-ADFF-0B69CE771C8C}" srcId="{25D4EC57-0C08-42BC-8AB6-7DC2110890E6}" destId="{5FBC867B-848D-4F6C-B59A-FF6AC8BD81F1}" srcOrd="2" destOrd="0" parTransId="{3E5AC8EF-A60E-4BEC-B77A-4CCBFA091E4C}" sibTransId="{5A568715-46C1-4874-A592-F413CA575FD8}"/>
    <dgm:cxn modelId="{7B482676-3423-41D5-A593-0F90385E2C22}" type="presOf" srcId="{04E1A5BC-2F59-4614-9BD8-86F88D9F48A5}" destId="{9234E300-3F46-4791-98F3-C00DE40CA5DD}" srcOrd="0" destOrd="0" presId="urn:microsoft.com/office/officeart/2005/8/layout/lProcess3"/>
    <dgm:cxn modelId="{D3E260C5-F588-4802-A823-899609C996D5}" type="presOf" srcId="{5FBC867B-848D-4F6C-B59A-FF6AC8BD81F1}" destId="{C5F4AC66-B6E7-489A-B36D-61C0D4C5B5A0}" srcOrd="0" destOrd="0" presId="urn:microsoft.com/office/officeart/2005/8/layout/lProcess3"/>
    <dgm:cxn modelId="{DAC734A8-7AF7-4941-9932-322C01C647CE}" srcId="{25D4EC57-0C08-42BC-8AB6-7DC2110890E6}" destId="{56F7B2FD-86FA-401A-AF9B-B799A715214E}" srcOrd="0" destOrd="0" parTransId="{28F05BD0-FE0F-48CA-A4E8-676278890BE3}" sibTransId="{7CC95BF2-A266-41D7-8783-ABD266C762D1}"/>
    <dgm:cxn modelId="{C772CD4C-9791-43AA-B306-3E77DAF5F1C6}" type="presOf" srcId="{56F7B2FD-86FA-401A-AF9B-B799A715214E}" destId="{C54602AD-927B-46D4-B6DA-EA8AE7BFBE99}" srcOrd="0" destOrd="0" presId="urn:microsoft.com/office/officeart/2005/8/layout/lProcess3"/>
    <dgm:cxn modelId="{B62EC889-63E8-46D7-9AD8-7C9DD28ABDB1}" type="presParOf" srcId="{28E0FA49-9814-470F-8A84-615AA3C60FAB}" destId="{71C2B9E3-3678-4381-B634-B9DC92D4D54E}" srcOrd="0" destOrd="0" presId="urn:microsoft.com/office/officeart/2005/8/layout/lProcess3"/>
    <dgm:cxn modelId="{863E8BE8-BA5F-4192-9E28-C625A9D1D58F}" type="presParOf" srcId="{71C2B9E3-3678-4381-B634-B9DC92D4D54E}" destId="{C54602AD-927B-46D4-B6DA-EA8AE7BFBE99}" srcOrd="0" destOrd="0" presId="urn:microsoft.com/office/officeart/2005/8/layout/lProcess3"/>
    <dgm:cxn modelId="{78E21082-71C9-4968-9AC6-C7358B7360DB}" type="presParOf" srcId="{28E0FA49-9814-470F-8A84-615AA3C60FAB}" destId="{BAFEA0A6-C7DD-48D2-98EA-8EC57336AEB5}" srcOrd="1" destOrd="0" presId="urn:microsoft.com/office/officeart/2005/8/layout/lProcess3"/>
    <dgm:cxn modelId="{593204F5-4585-4E1B-9652-DE750FCA9D44}" type="presParOf" srcId="{28E0FA49-9814-470F-8A84-615AA3C60FAB}" destId="{E5F7232E-422B-42FE-A058-9A9744139ED2}" srcOrd="2" destOrd="0" presId="urn:microsoft.com/office/officeart/2005/8/layout/lProcess3"/>
    <dgm:cxn modelId="{0B3AA6D8-3B61-41FC-8B56-0FB0F57FA457}" type="presParOf" srcId="{E5F7232E-422B-42FE-A058-9A9744139ED2}" destId="{9234E300-3F46-4791-98F3-C00DE40CA5DD}" srcOrd="0" destOrd="0" presId="urn:microsoft.com/office/officeart/2005/8/layout/lProcess3"/>
    <dgm:cxn modelId="{5DDE3B60-C8AD-445D-AB6E-F2CC745E4617}" type="presParOf" srcId="{28E0FA49-9814-470F-8A84-615AA3C60FAB}" destId="{EF88BD11-C1FB-4F5C-BFB5-E7B2FC70BAD5}" srcOrd="3" destOrd="0" presId="urn:microsoft.com/office/officeart/2005/8/layout/lProcess3"/>
    <dgm:cxn modelId="{7956A459-DFEB-4FFE-9D0F-DA1AF62A315D}" type="presParOf" srcId="{28E0FA49-9814-470F-8A84-615AA3C60FAB}" destId="{2D946AF4-3C00-4AE4-8C1B-946C8A0E7B43}" srcOrd="4" destOrd="0" presId="urn:microsoft.com/office/officeart/2005/8/layout/lProcess3"/>
    <dgm:cxn modelId="{FE981FDD-B608-4F20-BFC5-5DD9E3A38528}" type="presParOf" srcId="{2D946AF4-3C00-4AE4-8C1B-946C8A0E7B43}" destId="{C5F4AC66-B6E7-489A-B36D-61C0D4C5B5A0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8E07FA9-67CD-41A4-AE85-DDEF425DDAAF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A95BE2B-1286-4223-B4AF-5689E0C536C7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endParaRPr lang="en-GB" sz="1600" noProof="0" dirty="0">
            <a:solidFill>
              <a:schemeClr val="tx1"/>
            </a:solidFill>
          </a:endParaRPr>
        </a:p>
      </dgm:t>
    </dgm:pt>
    <dgm:pt modelId="{AE482117-B2A0-4204-B0A3-F6756A68BA81}" type="parTrans" cxnId="{5EAE38DB-B682-409A-A7AA-04582FC732B0}">
      <dgm:prSet/>
      <dgm:spPr/>
      <dgm:t>
        <a:bodyPr/>
        <a:lstStyle/>
        <a:p>
          <a:endParaRPr lang="cs-CZ"/>
        </a:p>
      </dgm:t>
    </dgm:pt>
    <dgm:pt modelId="{754BA0D4-392D-4304-8760-3F7946DF1E69}" type="sibTrans" cxnId="{5EAE38DB-B682-409A-A7AA-04582FC732B0}">
      <dgm:prSet/>
      <dgm:spPr/>
      <dgm:t>
        <a:bodyPr/>
        <a:lstStyle/>
        <a:p>
          <a:endParaRPr lang="cs-CZ"/>
        </a:p>
      </dgm:t>
    </dgm:pt>
    <dgm:pt modelId="{2350A6BE-A6D1-45A8-9E70-13EA7BCFBA58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2000" noProof="0" dirty="0" smtClean="0">
              <a:solidFill>
                <a:srgbClr val="FF0000"/>
              </a:solidFill>
              <a:latin typeface="+mj-lt"/>
            </a:rPr>
            <a:t>I am --</a:t>
          </a:r>
          <a:r>
            <a:rPr lang="cs-CZ" sz="2000" noProof="0" dirty="0" smtClean="0">
              <a:solidFill>
                <a:srgbClr val="FF0000"/>
              </a:solidFill>
              <a:latin typeface="+mj-lt"/>
            </a:rPr>
            <a:t>,</a:t>
          </a:r>
          <a:r>
            <a:rPr lang="en-GB" sz="2000" noProof="0" dirty="0" smtClean="0">
              <a:solidFill>
                <a:srgbClr val="FF0000"/>
              </a:solidFill>
              <a:latin typeface="+mj-lt"/>
            </a:rPr>
            <a:t>  aren’t I</a:t>
          </a:r>
          <a:r>
            <a:rPr lang="cs-CZ" sz="2000" noProof="0" dirty="0" smtClean="0">
              <a:solidFill>
                <a:srgbClr val="FF0000"/>
              </a:solidFill>
              <a:latin typeface="+mj-lt"/>
            </a:rPr>
            <a:t> ?</a:t>
          </a:r>
          <a:r>
            <a:rPr lang="en-GB" sz="2000" noProof="0" dirty="0" smtClean="0">
              <a:solidFill>
                <a:srgbClr val="FF0000"/>
              </a:solidFill>
              <a:latin typeface="+mj-lt"/>
            </a:rPr>
            <a:t> </a:t>
          </a:r>
          <a:endParaRPr lang="en-GB" sz="2000" noProof="0" dirty="0">
            <a:solidFill>
              <a:srgbClr val="FF0000"/>
            </a:solidFill>
            <a:latin typeface="+mj-lt"/>
          </a:endParaRPr>
        </a:p>
      </dgm:t>
    </dgm:pt>
    <dgm:pt modelId="{D2DC1508-C09D-4318-B03D-B6E600FCB1DA}" type="parTrans" cxnId="{C88CCD47-71D1-4BA2-9716-8C582F7DA809}">
      <dgm:prSet/>
      <dgm:spPr/>
      <dgm:t>
        <a:bodyPr/>
        <a:lstStyle/>
        <a:p>
          <a:endParaRPr lang="cs-CZ"/>
        </a:p>
      </dgm:t>
    </dgm:pt>
    <dgm:pt modelId="{F349D1E4-74C5-4573-805F-7E1F5F8B57EF}" type="sibTrans" cxnId="{C88CCD47-71D1-4BA2-9716-8C582F7DA809}">
      <dgm:prSet/>
      <dgm:spPr/>
      <dgm:t>
        <a:bodyPr/>
        <a:lstStyle/>
        <a:p>
          <a:endParaRPr lang="cs-CZ"/>
        </a:p>
      </dgm:t>
    </dgm:pt>
    <dgm:pt modelId="{7D5EFDCA-A9F1-4D78-BEF5-CA1ABA2576AA}">
      <dgm:prSet custT="1"/>
      <dgm:spPr/>
      <dgm:t>
        <a:bodyPr/>
        <a:lstStyle/>
        <a:p>
          <a:pPr rtl="0"/>
          <a:r>
            <a:rPr lang="cs-CZ" sz="1600" dirty="0" smtClean="0"/>
            <a:t>Já jsem šikovný, že ano?</a:t>
          </a:r>
          <a:endParaRPr lang="cs-CZ" sz="1600" dirty="0"/>
        </a:p>
      </dgm:t>
    </dgm:pt>
    <dgm:pt modelId="{B805CCA5-A16D-43B6-8B67-9023D3A333C6}" type="parTrans" cxnId="{5F13A005-3890-48C8-981D-01745BB4B4A8}">
      <dgm:prSet/>
      <dgm:spPr/>
      <dgm:t>
        <a:bodyPr/>
        <a:lstStyle/>
        <a:p>
          <a:endParaRPr lang="cs-CZ"/>
        </a:p>
      </dgm:t>
    </dgm:pt>
    <dgm:pt modelId="{A852BCF0-39EB-490F-BC4D-C97BF4140C8D}" type="sibTrans" cxnId="{5F13A005-3890-48C8-981D-01745BB4B4A8}">
      <dgm:prSet/>
      <dgm:spPr/>
      <dgm:t>
        <a:bodyPr/>
        <a:lstStyle/>
        <a:p>
          <a:endParaRPr lang="cs-CZ"/>
        </a:p>
      </dgm:t>
    </dgm:pt>
    <dgm:pt modelId="{A5C9028A-141C-44A8-94DB-753E9848773E}">
      <dgm:prSet custT="1"/>
      <dgm:spPr/>
      <dgm:t>
        <a:bodyPr/>
        <a:lstStyle/>
        <a:p>
          <a:r>
            <a:rPr lang="cs-CZ" sz="1600" dirty="0" smtClean="0"/>
            <a:t>Nepravidelný dovětek</a:t>
          </a:r>
          <a:endParaRPr lang="cs-CZ" sz="1600" dirty="0"/>
        </a:p>
      </dgm:t>
    </dgm:pt>
    <dgm:pt modelId="{F9694512-19C9-4EBF-9460-E9AA8924BCB5}" type="parTrans" cxnId="{D90C734F-2632-46F8-8743-EF2E5F44D849}">
      <dgm:prSet/>
      <dgm:spPr/>
      <dgm:t>
        <a:bodyPr/>
        <a:lstStyle/>
        <a:p>
          <a:endParaRPr lang="cs-CZ"/>
        </a:p>
      </dgm:t>
    </dgm:pt>
    <dgm:pt modelId="{695D3829-6BAD-4974-848F-5F00578B2953}" type="sibTrans" cxnId="{D90C734F-2632-46F8-8743-EF2E5F44D849}">
      <dgm:prSet/>
      <dgm:spPr/>
      <dgm:t>
        <a:bodyPr/>
        <a:lstStyle/>
        <a:p>
          <a:endParaRPr lang="cs-CZ"/>
        </a:p>
      </dgm:t>
    </dgm:pt>
    <dgm:pt modelId="{FA492BB3-AD31-4F39-B51B-B37EFF8EE492}" type="pres">
      <dgm:prSet presAssocID="{38E07FA9-67CD-41A4-AE85-DDEF425DDAAF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5E147C6-63C7-40FC-B411-B4E6934E9F37}" type="pres">
      <dgm:prSet presAssocID="{38E07FA9-67CD-41A4-AE85-DDEF425DDAAF}" presName="diamond" presStyleLbl="bgShp" presStyleIdx="0" presStyleCnt="1" custFlipVert="1" custScaleX="24574" custScaleY="2394" custLinFactY="-100000" custLinFactNeighborX="17612" custLinFactNeighborY="-143699"/>
      <dgm:spPr/>
    </dgm:pt>
    <dgm:pt modelId="{45A274F0-E1B6-4CD4-AA07-7792B6379779}" type="pres">
      <dgm:prSet presAssocID="{38E07FA9-67CD-41A4-AE85-DDEF425DDAAF}" presName="quad1" presStyleLbl="node1" presStyleIdx="0" presStyleCnt="4" custScaleX="524729" custScaleY="119341" custLinFactX="-100000" custLinFactNeighborX="-148717" custLinFactNeighborY="-6185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038A2A-BDD1-4555-92D6-E3A6F34B1742}" type="pres">
      <dgm:prSet presAssocID="{38E07FA9-67CD-41A4-AE85-DDEF425DDAAF}" presName="quad2" presStyleLbl="node1" presStyleIdx="1" presStyleCnt="4" custScaleX="323594" custScaleY="93399" custLinFactX="61391" custLinFactNeighborX="100000" custLinFactNeighborY="-21188">
        <dgm:presLayoutVars>
          <dgm:chMax val="0"/>
          <dgm:chPref val="0"/>
          <dgm:bulletEnabled val="1"/>
        </dgm:presLayoutVars>
      </dgm:prSet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endParaRPr lang="cs-CZ"/>
        </a:p>
      </dgm:t>
    </dgm:pt>
    <dgm:pt modelId="{BD434741-8D9A-4E80-B7AE-6646DD7C253E}" type="pres">
      <dgm:prSet presAssocID="{38E07FA9-67CD-41A4-AE85-DDEF425DDAAF}" presName="quad3" presStyleLbl="node1" presStyleIdx="2" presStyleCnt="4" custScaleX="565925" custScaleY="122722" custLinFactX="-81385" custLinFactNeighborX="-100000" custLinFactNeighborY="783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C4C673-57B6-4EA4-B537-A69EE1EB61C5}" type="pres">
      <dgm:prSet presAssocID="{38E07FA9-67CD-41A4-AE85-DDEF425DDAAF}" presName="quad4" presStyleLbl="node1" presStyleIdx="3" presStyleCnt="4" custScaleX="288283" custScaleY="93400" custLinFactX="72745" custLinFactNeighborX="100000" custLinFactNeighborY="1616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EAE38DB-B682-409A-A7AA-04582FC732B0}" srcId="{38E07FA9-67CD-41A4-AE85-DDEF425DDAAF}" destId="{AA95BE2B-1286-4223-B4AF-5689E0C536C7}" srcOrd="0" destOrd="0" parTransId="{AE482117-B2A0-4204-B0A3-F6756A68BA81}" sibTransId="{754BA0D4-392D-4304-8760-3F7946DF1E69}"/>
    <dgm:cxn modelId="{D90C734F-2632-46F8-8743-EF2E5F44D849}" srcId="{38E07FA9-67CD-41A4-AE85-DDEF425DDAAF}" destId="{A5C9028A-141C-44A8-94DB-753E9848773E}" srcOrd="3" destOrd="0" parTransId="{F9694512-19C9-4EBF-9460-E9AA8924BCB5}" sibTransId="{695D3829-6BAD-4974-848F-5F00578B2953}"/>
    <dgm:cxn modelId="{217F939F-28E6-47D7-9DBF-5FADD916321C}" type="presOf" srcId="{38E07FA9-67CD-41A4-AE85-DDEF425DDAAF}" destId="{FA492BB3-AD31-4F39-B51B-B37EFF8EE492}" srcOrd="0" destOrd="0" presId="urn:microsoft.com/office/officeart/2005/8/layout/matrix3"/>
    <dgm:cxn modelId="{0B9497AA-83CC-4445-9764-7F1758B31A40}" type="presOf" srcId="{2350A6BE-A6D1-45A8-9E70-13EA7BCFBA58}" destId="{A8038A2A-BDD1-4555-92D6-E3A6F34B1742}" srcOrd="0" destOrd="0" presId="urn:microsoft.com/office/officeart/2005/8/layout/matrix3"/>
    <dgm:cxn modelId="{A631EA52-1192-40C9-8729-79E2CBB568C1}" type="presOf" srcId="{7D5EFDCA-A9F1-4D78-BEF5-CA1ABA2576AA}" destId="{BD434741-8D9A-4E80-B7AE-6646DD7C253E}" srcOrd="0" destOrd="0" presId="urn:microsoft.com/office/officeart/2005/8/layout/matrix3"/>
    <dgm:cxn modelId="{4F6C8BFA-B352-4D00-BB4C-C78DF8F4D1FC}" type="presOf" srcId="{A5C9028A-141C-44A8-94DB-753E9848773E}" destId="{FFC4C673-57B6-4EA4-B537-A69EE1EB61C5}" srcOrd="0" destOrd="0" presId="urn:microsoft.com/office/officeart/2005/8/layout/matrix3"/>
    <dgm:cxn modelId="{5F13A005-3890-48C8-981D-01745BB4B4A8}" srcId="{38E07FA9-67CD-41A4-AE85-DDEF425DDAAF}" destId="{7D5EFDCA-A9F1-4D78-BEF5-CA1ABA2576AA}" srcOrd="2" destOrd="0" parTransId="{B805CCA5-A16D-43B6-8B67-9023D3A333C6}" sibTransId="{A852BCF0-39EB-490F-BC4D-C97BF4140C8D}"/>
    <dgm:cxn modelId="{2E8E8BCB-1DD9-435B-8CB5-B49615864DB1}" type="presOf" srcId="{AA95BE2B-1286-4223-B4AF-5689E0C536C7}" destId="{45A274F0-E1B6-4CD4-AA07-7792B6379779}" srcOrd="0" destOrd="0" presId="urn:microsoft.com/office/officeart/2005/8/layout/matrix3"/>
    <dgm:cxn modelId="{C88CCD47-71D1-4BA2-9716-8C582F7DA809}" srcId="{38E07FA9-67CD-41A4-AE85-DDEF425DDAAF}" destId="{2350A6BE-A6D1-45A8-9E70-13EA7BCFBA58}" srcOrd="1" destOrd="0" parTransId="{D2DC1508-C09D-4318-B03D-B6E600FCB1DA}" sibTransId="{F349D1E4-74C5-4573-805F-7E1F5F8B57EF}"/>
    <dgm:cxn modelId="{550F60FF-25D0-4809-999C-C314E9D36357}" type="presParOf" srcId="{FA492BB3-AD31-4F39-B51B-B37EFF8EE492}" destId="{A5E147C6-63C7-40FC-B411-B4E6934E9F37}" srcOrd="0" destOrd="0" presId="urn:microsoft.com/office/officeart/2005/8/layout/matrix3"/>
    <dgm:cxn modelId="{018DDD87-2E33-4940-BCCB-36B5BAD482AB}" type="presParOf" srcId="{FA492BB3-AD31-4F39-B51B-B37EFF8EE492}" destId="{45A274F0-E1B6-4CD4-AA07-7792B6379779}" srcOrd="1" destOrd="0" presId="urn:microsoft.com/office/officeart/2005/8/layout/matrix3"/>
    <dgm:cxn modelId="{C25FA597-6A91-45FF-B648-C907FEECE519}" type="presParOf" srcId="{FA492BB3-AD31-4F39-B51B-B37EFF8EE492}" destId="{A8038A2A-BDD1-4555-92D6-E3A6F34B1742}" srcOrd="2" destOrd="0" presId="urn:microsoft.com/office/officeart/2005/8/layout/matrix3"/>
    <dgm:cxn modelId="{95974514-D0BE-4DD5-A812-17A4BDDDD2A9}" type="presParOf" srcId="{FA492BB3-AD31-4F39-B51B-B37EFF8EE492}" destId="{BD434741-8D9A-4E80-B7AE-6646DD7C253E}" srcOrd="3" destOrd="0" presId="urn:microsoft.com/office/officeart/2005/8/layout/matrix3"/>
    <dgm:cxn modelId="{7EE60F1A-78AB-44FB-987F-C85F87B53EC2}" type="presParOf" srcId="{FA492BB3-AD31-4F39-B51B-B37EFF8EE492}" destId="{FFC4C673-57B6-4EA4-B537-A69EE1EB61C5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72B6591-522F-441A-B297-2F756061E4E6}" type="doc">
      <dgm:prSet loTypeId="urn:microsoft.com/office/officeart/2005/8/layout/hierarchy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7A88112-E13E-4673-83A1-C1C7AB151262}">
      <dgm:prSet phldrT="[Text]"/>
      <dgm:spPr/>
      <dgm:t>
        <a:bodyPr/>
        <a:lstStyle/>
        <a:p>
          <a:r>
            <a:rPr lang="cs-CZ" dirty="0" smtClean="0"/>
            <a:t>Gramatické časy a vazby</a:t>
          </a:r>
          <a:endParaRPr lang="cs-CZ" dirty="0"/>
        </a:p>
      </dgm:t>
    </dgm:pt>
    <dgm:pt modelId="{9D04C886-00BA-4934-B67B-BA47E4A5700D}" type="parTrans" cxnId="{F9775F43-514D-40D2-84C9-49DF429B1E21}">
      <dgm:prSet/>
      <dgm:spPr/>
      <dgm:t>
        <a:bodyPr/>
        <a:lstStyle/>
        <a:p>
          <a:endParaRPr lang="cs-CZ"/>
        </a:p>
      </dgm:t>
    </dgm:pt>
    <dgm:pt modelId="{624D4FE7-65CE-402E-AFD4-B1CB60B8F5FB}" type="sibTrans" cxnId="{F9775F43-514D-40D2-84C9-49DF429B1E21}">
      <dgm:prSet/>
      <dgm:spPr/>
      <dgm:t>
        <a:bodyPr/>
        <a:lstStyle/>
        <a:p>
          <a:endParaRPr lang="cs-CZ"/>
        </a:p>
      </dgm:t>
    </dgm:pt>
    <dgm:pt modelId="{35686A0C-C8A8-4409-B2AF-3BC3C1FE199D}">
      <dgm:prSet phldrT="[Text]" custT="1"/>
      <dgm:spPr/>
      <dgm:t>
        <a:bodyPr/>
        <a:lstStyle/>
        <a:p>
          <a:r>
            <a:rPr lang="en-GB" sz="1600" noProof="0" dirty="0" smtClean="0"/>
            <a:t>Present simple: be</a:t>
          </a:r>
        </a:p>
        <a:p>
          <a:r>
            <a:rPr lang="en-GB" sz="1600" noProof="0" dirty="0" smtClean="0"/>
            <a:t>Present continuous</a:t>
          </a:r>
        </a:p>
        <a:p>
          <a:r>
            <a:rPr lang="cs-CZ" sz="1600" noProof="0" dirty="0" smtClean="0"/>
            <a:t>b</a:t>
          </a:r>
          <a:r>
            <a:rPr lang="en-GB" sz="1600" noProof="0" dirty="0" smtClean="0"/>
            <a:t>e going to</a:t>
          </a:r>
          <a:endParaRPr lang="en-GB" sz="1600" noProof="0" dirty="0"/>
        </a:p>
      </dgm:t>
    </dgm:pt>
    <dgm:pt modelId="{2A5A663E-1940-455A-B2AD-2C7B868E82CA}" type="parTrans" cxnId="{62736C56-0919-486E-AC90-69ADC0FEB461}">
      <dgm:prSet/>
      <dgm:spPr/>
      <dgm:t>
        <a:bodyPr/>
        <a:lstStyle/>
        <a:p>
          <a:endParaRPr lang="cs-CZ"/>
        </a:p>
      </dgm:t>
    </dgm:pt>
    <dgm:pt modelId="{F4D3543B-94AA-44CB-83DD-03E6566C0B4D}" type="sibTrans" cxnId="{62736C56-0919-486E-AC90-69ADC0FEB461}">
      <dgm:prSet/>
      <dgm:spPr/>
      <dgm:t>
        <a:bodyPr/>
        <a:lstStyle/>
        <a:p>
          <a:endParaRPr lang="cs-CZ"/>
        </a:p>
      </dgm:t>
    </dgm:pt>
    <dgm:pt modelId="{4A3649E0-A4A3-4F68-8B2B-CF26125E7137}">
      <dgm:prSet phldrT="[Text]" custT="1"/>
      <dgm:spPr/>
      <dgm:t>
        <a:bodyPr/>
        <a:lstStyle/>
        <a:p>
          <a:r>
            <a:rPr lang="en-GB" sz="1600" noProof="0" dirty="0" smtClean="0"/>
            <a:t>Present simple</a:t>
          </a:r>
          <a:endParaRPr lang="en-GB" sz="1600" noProof="0" dirty="0"/>
        </a:p>
      </dgm:t>
    </dgm:pt>
    <dgm:pt modelId="{190AA5F0-976C-489A-B5D4-83FDDAAD7164}" type="parTrans" cxnId="{29225E9C-DC08-4998-8F19-EACD66D18B6B}">
      <dgm:prSet/>
      <dgm:spPr/>
      <dgm:t>
        <a:bodyPr/>
        <a:lstStyle/>
        <a:p>
          <a:endParaRPr lang="cs-CZ"/>
        </a:p>
      </dgm:t>
    </dgm:pt>
    <dgm:pt modelId="{FDB36FC9-BD98-4911-A82C-F8FD710996D8}" type="sibTrans" cxnId="{29225E9C-DC08-4998-8F19-EACD66D18B6B}">
      <dgm:prSet/>
      <dgm:spPr/>
      <dgm:t>
        <a:bodyPr/>
        <a:lstStyle/>
        <a:p>
          <a:endParaRPr lang="cs-CZ"/>
        </a:p>
      </dgm:t>
    </dgm:pt>
    <dgm:pt modelId="{C372D7A4-0E20-4B05-A443-8767C2AA55A4}">
      <dgm:prSet phldrT="[Text]"/>
      <dgm:spPr/>
      <dgm:t>
        <a:bodyPr/>
        <a:lstStyle/>
        <a:p>
          <a:r>
            <a:rPr lang="cs-CZ" dirty="0" smtClean="0"/>
            <a:t>Pomocná slovesa</a:t>
          </a:r>
          <a:endParaRPr lang="cs-CZ" dirty="0"/>
        </a:p>
      </dgm:t>
    </dgm:pt>
    <dgm:pt modelId="{1B688B6B-36A8-4AA2-BBEC-4871FFE248DE}" type="parTrans" cxnId="{EF299450-4080-4FE6-A55D-D358ECE21956}">
      <dgm:prSet/>
      <dgm:spPr/>
      <dgm:t>
        <a:bodyPr/>
        <a:lstStyle/>
        <a:p>
          <a:endParaRPr lang="cs-CZ"/>
        </a:p>
      </dgm:t>
    </dgm:pt>
    <dgm:pt modelId="{AD6EEA2C-75F1-4002-8FDF-6D7F43B14965}" type="sibTrans" cxnId="{EF299450-4080-4FE6-A55D-D358ECE21956}">
      <dgm:prSet/>
      <dgm:spPr/>
      <dgm:t>
        <a:bodyPr/>
        <a:lstStyle/>
        <a:p>
          <a:endParaRPr lang="cs-CZ"/>
        </a:p>
      </dgm:t>
    </dgm:pt>
    <dgm:pt modelId="{2DDA61BE-60A3-4B36-9D42-B9630DB79931}">
      <dgm:prSet phldrT="[Text]" custT="1"/>
      <dgm:spPr/>
      <dgm:t>
        <a:bodyPr/>
        <a:lstStyle/>
        <a:p>
          <a:r>
            <a:rPr lang="en-GB" sz="1600" noProof="0" dirty="0" smtClean="0"/>
            <a:t>am/ is/ are</a:t>
          </a:r>
          <a:r>
            <a:rPr lang="cs-CZ" sz="1600" noProof="0" dirty="0" smtClean="0"/>
            <a:t> </a:t>
          </a:r>
        </a:p>
        <a:p>
          <a:r>
            <a:rPr lang="en-GB" sz="1600" noProof="0" dirty="0" smtClean="0"/>
            <a:t>isn’t / aren’t</a:t>
          </a:r>
          <a:endParaRPr lang="en-GB" sz="1600" noProof="0" dirty="0"/>
        </a:p>
      </dgm:t>
    </dgm:pt>
    <dgm:pt modelId="{AF6713B2-6CE8-444C-A60F-E4602F38D0B9}" type="parTrans" cxnId="{ED1942F3-90AC-4032-BF87-90F3DE95450E}">
      <dgm:prSet/>
      <dgm:spPr/>
      <dgm:t>
        <a:bodyPr/>
        <a:lstStyle/>
        <a:p>
          <a:endParaRPr lang="cs-CZ"/>
        </a:p>
      </dgm:t>
    </dgm:pt>
    <dgm:pt modelId="{402F7B25-312A-47EB-9E46-164D1FDD7943}" type="sibTrans" cxnId="{ED1942F3-90AC-4032-BF87-90F3DE95450E}">
      <dgm:prSet/>
      <dgm:spPr/>
      <dgm:t>
        <a:bodyPr/>
        <a:lstStyle/>
        <a:p>
          <a:endParaRPr lang="cs-CZ"/>
        </a:p>
      </dgm:t>
    </dgm:pt>
    <dgm:pt modelId="{E57283EB-676D-4BC8-AD10-45D658AD3A49}">
      <dgm:prSet phldrT="[Text]" custT="1"/>
      <dgm:spPr/>
      <dgm:t>
        <a:bodyPr/>
        <a:lstStyle/>
        <a:p>
          <a:r>
            <a:rPr lang="cs-CZ" sz="1600" noProof="0" dirty="0" smtClean="0"/>
            <a:t>d</a:t>
          </a:r>
          <a:r>
            <a:rPr lang="en-GB" sz="1600" noProof="0" dirty="0" smtClean="0"/>
            <a:t>o/ does</a:t>
          </a:r>
        </a:p>
        <a:p>
          <a:r>
            <a:rPr lang="en-GB" sz="1600" noProof="0" dirty="0" smtClean="0"/>
            <a:t>don’t/ doesn’t</a:t>
          </a:r>
          <a:endParaRPr lang="en-GB" sz="1600" noProof="0" dirty="0"/>
        </a:p>
      </dgm:t>
    </dgm:pt>
    <dgm:pt modelId="{0EC063FD-1D8E-48D2-8C02-29F2D024E39C}" type="parTrans" cxnId="{EFB75319-CD4F-4546-AB3C-F154A27BF0EE}">
      <dgm:prSet/>
      <dgm:spPr/>
      <dgm:t>
        <a:bodyPr/>
        <a:lstStyle/>
        <a:p>
          <a:endParaRPr lang="cs-CZ"/>
        </a:p>
      </dgm:t>
    </dgm:pt>
    <dgm:pt modelId="{3E192842-64BE-410F-9A71-7753EB36447F}" type="sibTrans" cxnId="{EFB75319-CD4F-4546-AB3C-F154A27BF0EE}">
      <dgm:prSet/>
      <dgm:spPr/>
      <dgm:t>
        <a:bodyPr/>
        <a:lstStyle/>
        <a:p>
          <a:endParaRPr lang="cs-CZ"/>
        </a:p>
      </dgm:t>
    </dgm:pt>
    <dgm:pt modelId="{B1C2E95F-8E8B-4BAD-87E4-E94C11D0E11D}">
      <dgm:prSet custT="1"/>
      <dgm:spPr/>
      <dgm:t>
        <a:bodyPr/>
        <a:lstStyle/>
        <a:p>
          <a:r>
            <a:rPr lang="en-GB" sz="1600" noProof="0" dirty="0" smtClean="0"/>
            <a:t>Past  Simple: be</a:t>
          </a:r>
        </a:p>
        <a:p>
          <a:r>
            <a:rPr lang="en-GB" sz="1600" noProof="0" dirty="0" smtClean="0"/>
            <a:t>Past continuous</a:t>
          </a:r>
        </a:p>
      </dgm:t>
    </dgm:pt>
    <dgm:pt modelId="{9F006129-6952-45BA-AEDB-D00752DE50C2}" type="parTrans" cxnId="{22D9F7F0-F266-46FA-BE40-0626FE2F9603}">
      <dgm:prSet/>
      <dgm:spPr/>
      <dgm:t>
        <a:bodyPr/>
        <a:lstStyle/>
        <a:p>
          <a:endParaRPr lang="cs-CZ"/>
        </a:p>
      </dgm:t>
    </dgm:pt>
    <dgm:pt modelId="{DF2DFFBB-C3A0-4077-967E-842521E9010D}" type="sibTrans" cxnId="{22D9F7F0-F266-46FA-BE40-0626FE2F9603}">
      <dgm:prSet/>
      <dgm:spPr/>
      <dgm:t>
        <a:bodyPr/>
        <a:lstStyle/>
        <a:p>
          <a:endParaRPr lang="cs-CZ"/>
        </a:p>
      </dgm:t>
    </dgm:pt>
    <dgm:pt modelId="{DD24E237-EEA6-4EC7-AF59-2837556D5062}">
      <dgm:prSet custT="1"/>
      <dgm:spPr/>
      <dgm:t>
        <a:bodyPr/>
        <a:lstStyle/>
        <a:p>
          <a:r>
            <a:rPr lang="en-GB" sz="1600" noProof="0" dirty="0" smtClean="0"/>
            <a:t>was </a:t>
          </a:r>
          <a:r>
            <a:rPr lang="cs-CZ" sz="1600" noProof="0" dirty="0" smtClean="0"/>
            <a:t>/</a:t>
          </a:r>
          <a:r>
            <a:rPr lang="en-GB" sz="1600" noProof="0" dirty="0" smtClean="0"/>
            <a:t> were</a:t>
          </a:r>
        </a:p>
        <a:p>
          <a:r>
            <a:rPr lang="en-GB" sz="1600" noProof="0" dirty="0" smtClean="0"/>
            <a:t>wasn’t </a:t>
          </a:r>
          <a:r>
            <a:rPr lang="cs-CZ" sz="1600" noProof="0" dirty="0" smtClean="0"/>
            <a:t>/</a:t>
          </a:r>
          <a:r>
            <a:rPr lang="en-GB" sz="1600" noProof="0" dirty="0" smtClean="0"/>
            <a:t>  weren’t</a:t>
          </a:r>
        </a:p>
      </dgm:t>
    </dgm:pt>
    <dgm:pt modelId="{6B11144C-396A-4E71-B89C-D115D09A345D}" type="parTrans" cxnId="{394CD1D5-6D8D-414E-963C-49340CD8B21B}">
      <dgm:prSet/>
      <dgm:spPr/>
      <dgm:t>
        <a:bodyPr/>
        <a:lstStyle/>
        <a:p>
          <a:endParaRPr lang="cs-CZ"/>
        </a:p>
      </dgm:t>
    </dgm:pt>
    <dgm:pt modelId="{F1949062-66E2-49C0-B70D-767AF64651DE}" type="sibTrans" cxnId="{394CD1D5-6D8D-414E-963C-49340CD8B21B}">
      <dgm:prSet/>
      <dgm:spPr/>
      <dgm:t>
        <a:bodyPr/>
        <a:lstStyle/>
        <a:p>
          <a:endParaRPr lang="cs-CZ"/>
        </a:p>
      </dgm:t>
    </dgm:pt>
    <dgm:pt modelId="{3788FD42-7BF9-4605-B6F7-33710F745990}">
      <dgm:prSet custT="1"/>
      <dgm:spPr/>
      <dgm:t>
        <a:bodyPr/>
        <a:lstStyle/>
        <a:p>
          <a:r>
            <a:rPr lang="en-GB" sz="1600" noProof="0" dirty="0" smtClean="0"/>
            <a:t>Past Simple</a:t>
          </a:r>
          <a:endParaRPr lang="en-GB" sz="1600" noProof="0" dirty="0"/>
        </a:p>
      </dgm:t>
    </dgm:pt>
    <dgm:pt modelId="{0FDAB75D-E210-4CC3-8807-F65B8CAC16FD}" type="parTrans" cxnId="{E0E0738C-D68F-4875-8203-F8FFF29A0079}">
      <dgm:prSet/>
      <dgm:spPr/>
      <dgm:t>
        <a:bodyPr/>
        <a:lstStyle/>
        <a:p>
          <a:endParaRPr lang="cs-CZ"/>
        </a:p>
      </dgm:t>
    </dgm:pt>
    <dgm:pt modelId="{21AC7AE5-66DE-4ED5-BAB4-D53D236680C3}" type="sibTrans" cxnId="{E0E0738C-D68F-4875-8203-F8FFF29A0079}">
      <dgm:prSet/>
      <dgm:spPr/>
      <dgm:t>
        <a:bodyPr/>
        <a:lstStyle/>
        <a:p>
          <a:endParaRPr lang="cs-CZ"/>
        </a:p>
      </dgm:t>
    </dgm:pt>
    <dgm:pt modelId="{EF661C06-67C9-4DA9-9E68-0414A9530035}">
      <dgm:prSet custT="1"/>
      <dgm:spPr/>
      <dgm:t>
        <a:bodyPr/>
        <a:lstStyle/>
        <a:p>
          <a:r>
            <a:rPr lang="en-GB" sz="1600" noProof="0" dirty="0" smtClean="0"/>
            <a:t>did</a:t>
          </a:r>
        </a:p>
        <a:p>
          <a:r>
            <a:rPr lang="en-GB" sz="1600" noProof="0" dirty="0" smtClean="0"/>
            <a:t>didn’t</a:t>
          </a:r>
        </a:p>
      </dgm:t>
    </dgm:pt>
    <dgm:pt modelId="{0DEAA7E2-2363-4CBE-8FFF-3E15532F6A14}" type="parTrans" cxnId="{F25A1806-5E3E-4F84-A9BF-083544E103F3}">
      <dgm:prSet/>
      <dgm:spPr/>
      <dgm:t>
        <a:bodyPr/>
        <a:lstStyle/>
        <a:p>
          <a:endParaRPr lang="cs-CZ"/>
        </a:p>
      </dgm:t>
    </dgm:pt>
    <dgm:pt modelId="{D60A601A-A377-4499-A737-463B5B45EDBD}" type="sibTrans" cxnId="{F25A1806-5E3E-4F84-A9BF-083544E103F3}">
      <dgm:prSet/>
      <dgm:spPr/>
      <dgm:t>
        <a:bodyPr/>
        <a:lstStyle/>
        <a:p>
          <a:endParaRPr lang="cs-CZ"/>
        </a:p>
      </dgm:t>
    </dgm:pt>
    <dgm:pt modelId="{DA5A7F42-8DCE-4610-A0F5-5140721F6C2A}" type="pres">
      <dgm:prSet presAssocID="{472B6591-522F-441A-B297-2F756061E4E6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6AD45FF1-75D8-488A-A0AB-8EE61B0206C2}" type="pres">
      <dgm:prSet presAssocID="{17A88112-E13E-4673-83A1-C1C7AB151262}" presName="root" presStyleCnt="0"/>
      <dgm:spPr/>
    </dgm:pt>
    <dgm:pt modelId="{5FD263B9-FD79-4C41-A629-A3717DD43B8E}" type="pres">
      <dgm:prSet presAssocID="{17A88112-E13E-4673-83A1-C1C7AB151262}" presName="rootComposite" presStyleCnt="0"/>
      <dgm:spPr/>
    </dgm:pt>
    <dgm:pt modelId="{D2E581C5-5F33-4319-A1C6-706DDA82B0C3}" type="pres">
      <dgm:prSet presAssocID="{17A88112-E13E-4673-83A1-C1C7AB151262}" presName="rootText" presStyleLbl="node1" presStyleIdx="0" presStyleCnt="2"/>
      <dgm:spPr/>
      <dgm:t>
        <a:bodyPr/>
        <a:lstStyle/>
        <a:p>
          <a:endParaRPr lang="cs-CZ"/>
        </a:p>
      </dgm:t>
    </dgm:pt>
    <dgm:pt modelId="{986055DD-D39E-4C55-8DCD-BC7AA7153B14}" type="pres">
      <dgm:prSet presAssocID="{17A88112-E13E-4673-83A1-C1C7AB151262}" presName="rootConnector" presStyleLbl="node1" presStyleIdx="0" presStyleCnt="2"/>
      <dgm:spPr/>
      <dgm:t>
        <a:bodyPr/>
        <a:lstStyle/>
        <a:p>
          <a:endParaRPr lang="cs-CZ"/>
        </a:p>
      </dgm:t>
    </dgm:pt>
    <dgm:pt modelId="{DB382B6A-5299-4174-AD9F-12987E476EEA}" type="pres">
      <dgm:prSet presAssocID="{17A88112-E13E-4673-83A1-C1C7AB151262}" presName="childShape" presStyleCnt="0"/>
      <dgm:spPr/>
    </dgm:pt>
    <dgm:pt modelId="{63920B2F-3B0A-4C4E-BCA2-FA97A0D08C8D}" type="pres">
      <dgm:prSet presAssocID="{2A5A663E-1940-455A-B2AD-2C7B868E82CA}" presName="Name13" presStyleLbl="parChTrans1D2" presStyleIdx="0" presStyleCnt="8"/>
      <dgm:spPr/>
      <dgm:t>
        <a:bodyPr/>
        <a:lstStyle/>
        <a:p>
          <a:endParaRPr lang="cs-CZ"/>
        </a:p>
      </dgm:t>
    </dgm:pt>
    <dgm:pt modelId="{B6706092-3170-4B28-A695-73AF28B05B06}" type="pres">
      <dgm:prSet presAssocID="{35686A0C-C8A8-4409-B2AF-3BC3C1FE199D}" presName="childText" presStyleLbl="bgAcc1" presStyleIdx="0" presStyleCnt="8" custScaleX="167685" custScaleY="15487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C22077-041D-4F27-A8A6-1AAD032BFD64}" type="pres">
      <dgm:prSet presAssocID="{190AA5F0-976C-489A-B5D4-83FDDAAD7164}" presName="Name13" presStyleLbl="parChTrans1D2" presStyleIdx="1" presStyleCnt="8"/>
      <dgm:spPr/>
      <dgm:t>
        <a:bodyPr/>
        <a:lstStyle/>
        <a:p>
          <a:endParaRPr lang="cs-CZ"/>
        </a:p>
      </dgm:t>
    </dgm:pt>
    <dgm:pt modelId="{9D2194ED-6E24-41F1-8F03-886E117B778B}" type="pres">
      <dgm:prSet presAssocID="{4A3649E0-A4A3-4F68-8B2B-CF26125E7137}" presName="childText" presStyleLbl="bgAcc1" presStyleIdx="1" presStyleCnt="8" custScaleX="154947" custScaleY="10105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F7587B-B781-4DBF-BCA0-73B29D0BBB48}" type="pres">
      <dgm:prSet presAssocID="{9F006129-6952-45BA-AEDB-D00752DE50C2}" presName="Name13" presStyleLbl="parChTrans1D2" presStyleIdx="2" presStyleCnt="8"/>
      <dgm:spPr/>
      <dgm:t>
        <a:bodyPr/>
        <a:lstStyle/>
        <a:p>
          <a:endParaRPr lang="cs-CZ"/>
        </a:p>
      </dgm:t>
    </dgm:pt>
    <dgm:pt modelId="{CCF0A149-ECE9-428B-AFAB-71DD223B5B9C}" type="pres">
      <dgm:prSet presAssocID="{B1C2E95F-8E8B-4BAD-87E4-E94C11D0E11D}" presName="childText" presStyleLbl="bgAcc1" presStyleIdx="2" presStyleCnt="8" custScaleX="129859" custScaleY="10883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48FD6B-9270-4055-A639-4CA55442FD7D}" type="pres">
      <dgm:prSet presAssocID="{0FDAB75D-E210-4CC3-8807-F65B8CAC16FD}" presName="Name13" presStyleLbl="parChTrans1D2" presStyleIdx="3" presStyleCnt="8"/>
      <dgm:spPr/>
      <dgm:t>
        <a:bodyPr/>
        <a:lstStyle/>
        <a:p>
          <a:endParaRPr lang="cs-CZ"/>
        </a:p>
      </dgm:t>
    </dgm:pt>
    <dgm:pt modelId="{946EBF9D-1883-4E0B-8AFA-5701DF4DAD98}" type="pres">
      <dgm:prSet presAssocID="{3788FD42-7BF9-4605-B6F7-33710F745990}" presName="childText" presStyleLbl="bgAcc1" presStyleIdx="3" presStyleCnt="8" custScaleX="137467" custScaleY="865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4A6EC49-A685-4372-BEA7-79482A79F194}" type="pres">
      <dgm:prSet presAssocID="{C372D7A4-0E20-4B05-A443-8767C2AA55A4}" presName="root" presStyleCnt="0"/>
      <dgm:spPr/>
    </dgm:pt>
    <dgm:pt modelId="{F396C058-BA0A-4FA9-AFDC-BD819791D636}" type="pres">
      <dgm:prSet presAssocID="{C372D7A4-0E20-4B05-A443-8767C2AA55A4}" presName="rootComposite" presStyleCnt="0"/>
      <dgm:spPr/>
    </dgm:pt>
    <dgm:pt modelId="{EBF62D5A-0626-409D-A178-73B93522E888}" type="pres">
      <dgm:prSet presAssocID="{C372D7A4-0E20-4B05-A443-8767C2AA55A4}" presName="rootText" presStyleLbl="node1" presStyleIdx="1" presStyleCnt="2"/>
      <dgm:spPr/>
      <dgm:t>
        <a:bodyPr/>
        <a:lstStyle/>
        <a:p>
          <a:endParaRPr lang="cs-CZ"/>
        </a:p>
      </dgm:t>
    </dgm:pt>
    <dgm:pt modelId="{4F5C9527-AFF6-48E7-9021-7A8F0B731B73}" type="pres">
      <dgm:prSet presAssocID="{C372D7A4-0E20-4B05-A443-8767C2AA55A4}" presName="rootConnector" presStyleLbl="node1" presStyleIdx="1" presStyleCnt="2"/>
      <dgm:spPr/>
      <dgm:t>
        <a:bodyPr/>
        <a:lstStyle/>
        <a:p>
          <a:endParaRPr lang="cs-CZ"/>
        </a:p>
      </dgm:t>
    </dgm:pt>
    <dgm:pt modelId="{07FF26A5-5C9D-4A5C-A00A-46C6729D8762}" type="pres">
      <dgm:prSet presAssocID="{C372D7A4-0E20-4B05-A443-8767C2AA55A4}" presName="childShape" presStyleCnt="0"/>
      <dgm:spPr/>
    </dgm:pt>
    <dgm:pt modelId="{78821A55-02D4-424F-B7E5-DE9C13979370}" type="pres">
      <dgm:prSet presAssocID="{AF6713B2-6CE8-444C-A60F-E4602F38D0B9}" presName="Name13" presStyleLbl="parChTrans1D2" presStyleIdx="4" presStyleCnt="8"/>
      <dgm:spPr/>
      <dgm:t>
        <a:bodyPr/>
        <a:lstStyle/>
        <a:p>
          <a:endParaRPr lang="cs-CZ"/>
        </a:p>
      </dgm:t>
    </dgm:pt>
    <dgm:pt modelId="{A54F68EC-887D-43F5-B372-8784323F0212}" type="pres">
      <dgm:prSet presAssocID="{2DDA61BE-60A3-4B36-9D42-B9630DB79931}" presName="childText" presStyleLbl="bgAcc1" presStyleIdx="4" presStyleCnt="8" custScaleX="128206" custScaleY="1539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4DA9B0-175A-4483-B278-44D1FB2FFB6E}" type="pres">
      <dgm:prSet presAssocID="{0EC063FD-1D8E-48D2-8C02-29F2D024E39C}" presName="Name13" presStyleLbl="parChTrans1D2" presStyleIdx="5" presStyleCnt="8"/>
      <dgm:spPr/>
      <dgm:t>
        <a:bodyPr/>
        <a:lstStyle/>
        <a:p>
          <a:endParaRPr lang="cs-CZ"/>
        </a:p>
      </dgm:t>
    </dgm:pt>
    <dgm:pt modelId="{CDA34CE2-0BBC-4571-82A3-13101282A844}" type="pres">
      <dgm:prSet presAssocID="{E57283EB-676D-4BC8-AD10-45D658AD3A49}" presName="childText" presStyleLbl="bgAcc1" presStyleIdx="5" presStyleCnt="8" custScaleX="146346" custScaleY="10786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63E2D5-3EBC-4014-B1C3-F7D391451EDD}" type="pres">
      <dgm:prSet presAssocID="{6B11144C-396A-4E71-B89C-D115D09A345D}" presName="Name13" presStyleLbl="parChTrans1D2" presStyleIdx="6" presStyleCnt="8"/>
      <dgm:spPr/>
      <dgm:t>
        <a:bodyPr/>
        <a:lstStyle/>
        <a:p>
          <a:endParaRPr lang="cs-CZ"/>
        </a:p>
      </dgm:t>
    </dgm:pt>
    <dgm:pt modelId="{2738FFFA-8FA6-46EE-A784-7AAE7A1B4087}" type="pres">
      <dgm:prSet presAssocID="{DD24E237-EEA6-4EC7-AF59-2837556D5062}" presName="childText" presStyleLbl="bgAcc1" presStyleIdx="6" presStyleCnt="8" custScaleX="148474" custScaleY="9535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8A4F81-CEF1-4BCB-8AC0-1CA2F48D4E94}" type="pres">
      <dgm:prSet presAssocID="{0DEAA7E2-2363-4CBE-8FFF-3E15532F6A14}" presName="Name13" presStyleLbl="parChTrans1D2" presStyleIdx="7" presStyleCnt="8"/>
      <dgm:spPr/>
      <dgm:t>
        <a:bodyPr/>
        <a:lstStyle/>
        <a:p>
          <a:endParaRPr lang="cs-CZ"/>
        </a:p>
      </dgm:t>
    </dgm:pt>
    <dgm:pt modelId="{172A5C40-92AC-443B-ACB7-1E04A52066FA}" type="pres">
      <dgm:prSet presAssocID="{EF661C06-67C9-4DA9-9E68-0414A9530035}" presName="childText" presStyleLbl="bgAcc1" presStyleIdx="7" presStyleCnt="8" custScaleX="117322" custScaleY="9217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8FB07B6-227F-4D20-9111-6AFC80218006}" type="presOf" srcId="{2A5A663E-1940-455A-B2AD-2C7B868E82CA}" destId="{63920B2F-3B0A-4C4E-BCA2-FA97A0D08C8D}" srcOrd="0" destOrd="0" presId="urn:microsoft.com/office/officeart/2005/8/layout/hierarchy3"/>
    <dgm:cxn modelId="{F29D58AB-2EF2-431F-B4EE-39A8BDBFA080}" type="presOf" srcId="{EF661C06-67C9-4DA9-9E68-0414A9530035}" destId="{172A5C40-92AC-443B-ACB7-1E04A52066FA}" srcOrd="0" destOrd="0" presId="urn:microsoft.com/office/officeart/2005/8/layout/hierarchy3"/>
    <dgm:cxn modelId="{29225E9C-DC08-4998-8F19-EACD66D18B6B}" srcId="{17A88112-E13E-4673-83A1-C1C7AB151262}" destId="{4A3649E0-A4A3-4F68-8B2B-CF26125E7137}" srcOrd="1" destOrd="0" parTransId="{190AA5F0-976C-489A-B5D4-83FDDAAD7164}" sibTransId="{FDB36FC9-BD98-4911-A82C-F8FD710996D8}"/>
    <dgm:cxn modelId="{ED1942F3-90AC-4032-BF87-90F3DE95450E}" srcId="{C372D7A4-0E20-4B05-A443-8767C2AA55A4}" destId="{2DDA61BE-60A3-4B36-9D42-B9630DB79931}" srcOrd="0" destOrd="0" parTransId="{AF6713B2-6CE8-444C-A60F-E4602F38D0B9}" sibTransId="{402F7B25-312A-47EB-9E46-164D1FDD7943}"/>
    <dgm:cxn modelId="{E0E0738C-D68F-4875-8203-F8FFF29A0079}" srcId="{17A88112-E13E-4673-83A1-C1C7AB151262}" destId="{3788FD42-7BF9-4605-B6F7-33710F745990}" srcOrd="3" destOrd="0" parTransId="{0FDAB75D-E210-4CC3-8807-F65B8CAC16FD}" sibTransId="{21AC7AE5-66DE-4ED5-BAB4-D53D236680C3}"/>
    <dgm:cxn modelId="{F25A1806-5E3E-4F84-A9BF-083544E103F3}" srcId="{C372D7A4-0E20-4B05-A443-8767C2AA55A4}" destId="{EF661C06-67C9-4DA9-9E68-0414A9530035}" srcOrd="3" destOrd="0" parTransId="{0DEAA7E2-2363-4CBE-8FFF-3E15532F6A14}" sibTransId="{D60A601A-A377-4499-A737-463B5B45EDBD}"/>
    <dgm:cxn modelId="{2F443EA8-F6D4-403A-803F-F2CAB529E2B3}" type="presOf" srcId="{0DEAA7E2-2363-4CBE-8FFF-3E15532F6A14}" destId="{298A4F81-CEF1-4BCB-8AC0-1CA2F48D4E94}" srcOrd="0" destOrd="0" presId="urn:microsoft.com/office/officeart/2005/8/layout/hierarchy3"/>
    <dgm:cxn modelId="{1E3A7F18-A2F2-4083-950F-969E22DF66CD}" type="presOf" srcId="{190AA5F0-976C-489A-B5D4-83FDDAAD7164}" destId="{CEC22077-041D-4F27-A8A6-1AAD032BFD64}" srcOrd="0" destOrd="0" presId="urn:microsoft.com/office/officeart/2005/8/layout/hierarchy3"/>
    <dgm:cxn modelId="{09C264DD-1035-4A13-A492-7984F5599A50}" type="presOf" srcId="{C372D7A4-0E20-4B05-A443-8767C2AA55A4}" destId="{4F5C9527-AFF6-48E7-9021-7A8F0B731B73}" srcOrd="1" destOrd="0" presId="urn:microsoft.com/office/officeart/2005/8/layout/hierarchy3"/>
    <dgm:cxn modelId="{B7C08977-A056-43C8-9EE8-8E7699EAEACD}" type="presOf" srcId="{17A88112-E13E-4673-83A1-C1C7AB151262}" destId="{986055DD-D39E-4C55-8DCD-BC7AA7153B14}" srcOrd="1" destOrd="0" presId="urn:microsoft.com/office/officeart/2005/8/layout/hierarchy3"/>
    <dgm:cxn modelId="{46110A15-6AD0-4F54-BB00-52C030E16EC8}" type="presOf" srcId="{B1C2E95F-8E8B-4BAD-87E4-E94C11D0E11D}" destId="{CCF0A149-ECE9-428B-AFAB-71DD223B5B9C}" srcOrd="0" destOrd="0" presId="urn:microsoft.com/office/officeart/2005/8/layout/hierarchy3"/>
    <dgm:cxn modelId="{62440FA3-2B4C-4868-9FF2-4286E5FAFCA8}" type="presOf" srcId="{DD24E237-EEA6-4EC7-AF59-2837556D5062}" destId="{2738FFFA-8FA6-46EE-A784-7AAE7A1B4087}" srcOrd="0" destOrd="0" presId="urn:microsoft.com/office/officeart/2005/8/layout/hierarchy3"/>
    <dgm:cxn modelId="{18F7C3E3-B288-4BB5-A39C-700B21D2CC95}" type="presOf" srcId="{AF6713B2-6CE8-444C-A60F-E4602F38D0B9}" destId="{78821A55-02D4-424F-B7E5-DE9C13979370}" srcOrd="0" destOrd="0" presId="urn:microsoft.com/office/officeart/2005/8/layout/hierarchy3"/>
    <dgm:cxn modelId="{394CD1D5-6D8D-414E-963C-49340CD8B21B}" srcId="{C372D7A4-0E20-4B05-A443-8767C2AA55A4}" destId="{DD24E237-EEA6-4EC7-AF59-2837556D5062}" srcOrd="2" destOrd="0" parTransId="{6B11144C-396A-4E71-B89C-D115D09A345D}" sibTransId="{F1949062-66E2-49C0-B70D-767AF64651DE}"/>
    <dgm:cxn modelId="{1AEA3FDB-B31B-4204-A404-019C4D22CF58}" type="presOf" srcId="{C372D7A4-0E20-4B05-A443-8767C2AA55A4}" destId="{EBF62D5A-0626-409D-A178-73B93522E888}" srcOrd="0" destOrd="0" presId="urn:microsoft.com/office/officeart/2005/8/layout/hierarchy3"/>
    <dgm:cxn modelId="{94A7EC25-4014-4658-90C1-8C9F7180E248}" type="presOf" srcId="{472B6591-522F-441A-B297-2F756061E4E6}" destId="{DA5A7F42-8DCE-4610-A0F5-5140721F6C2A}" srcOrd="0" destOrd="0" presId="urn:microsoft.com/office/officeart/2005/8/layout/hierarchy3"/>
    <dgm:cxn modelId="{62736C56-0919-486E-AC90-69ADC0FEB461}" srcId="{17A88112-E13E-4673-83A1-C1C7AB151262}" destId="{35686A0C-C8A8-4409-B2AF-3BC3C1FE199D}" srcOrd="0" destOrd="0" parTransId="{2A5A663E-1940-455A-B2AD-2C7B868E82CA}" sibTransId="{F4D3543B-94AA-44CB-83DD-03E6566C0B4D}"/>
    <dgm:cxn modelId="{7DCC2AA9-1556-4FED-ACEC-6F3D846756BA}" type="presOf" srcId="{0EC063FD-1D8E-48D2-8C02-29F2D024E39C}" destId="{DF4DA9B0-175A-4483-B278-44D1FB2FFB6E}" srcOrd="0" destOrd="0" presId="urn:microsoft.com/office/officeart/2005/8/layout/hierarchy3"/>
    <dgm:cxn modelId="{EFB75319-CD4F-4546-AB3C-F154A27BF0EE}" srcId="{C372D7A4-0E20-4B05-A443-8767C2AA55A4}" destId="{E57283EB-676D-4BC8-AD10-45D658AD3A49}" srcOrd="1" destOrd="0" parTransId="{0EC063FD-1D8E-48D2-8C02-29F2D024E39C}" sibTransId="{3E192842-64BE-410F-9A71-7753EB36447F}"/>
    <dgm:cxn modelId="{1AA8F969-A259-4367-AB07-43528CF6AB8B}" type="presOf" srcId="{3788FD42-7BF9-4605-B6F7-33710F745990}" destId="{946EBF9D-1883-4E0B-8AFA-5701DF4DAD98}" srcOrd="0" destOrd="0" presId="urn:microsoft.com/office/officeart/2005/8/layout/hierarchy3"/>
    <dgm:cxn modelId="{EF299450-4080-4FE6-A55D-D358ECE21956}" srcId="{472B6591-522F-441A-B297-2F756061E4E6}" destId="{C372D7A4-0E20-4B05-A443-8767C2AA55A4}" srcOrd="1" destOrd="0" parTransId="{1B688B6B-36A8-4AA2-BBEC-4871FFE248DE}" sibTransId="{AD6EEA2C-75F1-4002-8FDF-6D7F43B14965}"/>
    <dgm:cxn modelId="{3E335189-41D7-4CDB-B927-7A37A9BBB5D1}" type="presOf" srcId="{E57283EB-676D-4BC8-AD10-45D658AD3A49}" destId="{CDA34CE2-0BBC-4571-82A3-13101282A844}" srcOrd="0" destOrd="0" presId="urn:microsoft.com/office/officeart/2005/8/layout/hierarchy3"/>
    <dgm:cxn modelId="{5153A09E-FBAC-42DF-82A7-1F7C780F7D87}" type="presOf" srcId="{35686A0C-C8A8-4409-B2AF-3BC3C1FE199D}" destId="{B6706092-3170-4B28-A695-73AF28B05B06}" srcOrd="0" destOrd="0" presId="urn:microsoft.com/office/officeart/2005/8/layout/hierarchy3"/>
    <dgm:cxn modelId="{AD1719F3-F5A6-4417-8613-23201B4047ED}" type="presOf" srcId="{0FDAB75D-E210-4CC3-8807-F65B8CAC16FD}" destId="{5E48FD6B-9270-4055-A639-4CA55442FD7D}" srcOrd="0" destOrd="0" presId="urn:microsoft.com/office/officeart/2005/8/layout/hierarchy3"/>
    <dgm:cxn modelId="{36D580E6-4275-4F21-B461-E2DF5B2980F4}" type="presOf" srcId="{4A3649E0-A4A3-4F68-8B2B-CF26125E7137}" destId="{9D2194ED-6E24-41F1-8F03-886E117B778B}" srcOrd="0" destOrd="0" presId="urn:microsoft.com/office/officeart/2005/8/layout/hierarchy3"/>
    <dgm:cxn modelId="{1A14A8D8-654C-4DFD-B547-AF333521DF74}" type="presOf" srcId="{2DDA61BE-60A3-4B36-9D42-B9630DB79931}" destId="{A54F68EC-887D-43F5-B372-8784323F0212}" srcOrd="0" destOrd="0" presId="urn:microsoft.com/office/officeart/2005/8/layout/hierarchy3"/>
    <dgm:cxn modelId="{B686460B-6D86-4A54-8F89-F135A96E948F}" type="presOf" srcId="{9F006129-6952-45BA-AEDB-D00752DE50C2}" destId="{80F7587B-B781-4DBF-BCA0-73B29D0BBB48}" srcOrd="0" destOrd="0" presId="urn:microsoft.com/office/officeart/2005/8/layout/hierarchy3"/>
    <dgm:cxn modelId="{F9775F43-514D-40D2-84C9-49DF429B1E21}" srcId="{472B6591-522F-441A-B297-2F756061E4E6}" destId="{17A88112-E13E-4673-83A1-C1C7AB151262}" srcOrd="0" destOrd="0" parTransId="{9D04C886-00BA-4934-B67B-BA47E4A5700D}" sibTransId="{624D4FE7-65CE-402E-AFD4-B1CB60B8F5FB}"/>
    <dgm:cxn modelId="{22D9F7F0-F266-46FA-BE40-0626FE2F9603}" srcId="{17A88112-E13E-4673-83A1-C1C7AB151262}" destId="{B1C2E95F-8E8B-4BAD-87E4-E94C11D0E11D}" srcOrd="2" destOrd="0" parTransId="{9F006129-6952-45BA-AEDB-D00752DE50C2}" sibTransId="{DF2DFFBB-C3A0-4077-967E-842521E9010D}"/>
    <dgm:cxn modelId="{96B17620-7E61-4807-B402-AF56274BBFC5}" type="presOf" srcId="{17A88112-E13E-4673-83A1-C1C7AB151262}" destId="{D2E581C5-5F33-4319-A1C6-706DDA82B0C3}" srcOrd="0" destOrd="0" presId="urn:microsoft.com/office/officeart/2005/8/layout/hierarchy3"/>
    <dgm:cxn modelId="{6595E9D8-6F0D-425D-B1FE-46D667979415}" type="presOf" srcId="{6B11144C-396A-4E71-B89C-D115D09A345D}" destId="{3063E2D5-3EBC-4014-B1C3-F7D391451EDD}" srcOrd="0" destOrd="0" presId="urn:microsoft.com/office/officeart/2005/8/layout/hierarchy3"/>
    <dgm:cxn modelId="{FC39C68C-9E5A-4F01-9F6A-E58057A3260C}" type="presParOf" srcId="{DA5A7F42-8DCE-4610-A0F5-5140721F6C2A}" destId="{6AD45FF1-75D8-488A-A0AB-8EE61B0206C2}" srcOrd="0" destOrd="0" presId="urn:microsoft.com/office/officeart/2005/8/layout/hierarchy3"/>
    <dgm:cxn modelId="{EB37C669-946B-4106-826E-18E8D757E0CE}" type="presParOf" srcId="{6AD45FF1-75D8-488A-A0AB-8EE61B0206C2}" destId="{5FD263B9-FD79-4C41-A629-A3717DD43B8E}" srcOrd="0" destOrd="0" presId="urn:microsoft.com/office/officeart/2005/8/layout/hierarchy3"/>
    <dgm:cxn modelId="{2995460E-2CD5-4BDF-88E0-0A2868BAF073}" type="presParOf" srcId="{5FD263B9-FD79-4C41-A629-A3717DD43B8E}" destId="{D2E581C5-5F33-4319-A1C6-706DDA82B0C3}" srcOrd="0" destOrd="0" presId="urn:microsoft.com/office/officeart/2005/8/layout/hierarchy3"/>
    <dgm:cxn modelId="{19D659CF-3860-4B0E-AC33-25C349053847}" type="presParOf" srcId="{5FD263B9-FD79-4C41-A629-A3717DD43B8E}" destId="{986055DD-D39E-4C55-8DCD-BC7AA7153B14}" srcOrd="1" destOrd="0" presId="urn:microsoft.com/office/officeart/2005/8/layout/hierarchy3"/>
    <dgm:cxn modelId="{AB70BB3A-DC3B-499D-B7D7-89CDEC2644C5}" type="presParOf" srcId="{6AD45FF1-75D8-488A-A0AB-8EE61B0206C2}" destId="{DB382B6A-5299-4174-AD9F-12987E476EEA}" srcOrd="1" destOrd="0" presId="urn:microsoft.com/office/officeart/2005/8/layout/hierarchy3"/>
    <dgm:cxn modelId="{7A015D55-F23D-4279-881F-FD1C4F9CE992}" type="presParOf" srcId="{DB382B6A-5299-4174-AD9F-12987E476EEA}" destId="{63920B2F-3B0A-4C4E-BCA2-FA97A0D08C8D}" srcOrd="0" destOrd="0" presId="urn:microsoft.com/office/officeart/2005/8/layout/hierarchy3"/>
    <dgm:cxn modelId="{352975F6-5BC1-4F25-86B3-66846867B624}" type="presParOf" srcId="{DB382B6A-5299-4174-AD9F-12987E476EEA}" destId="{B6706092-3170-4B28-A695-73AF28B05B06}" srcOrd="1" destOrd="0" presId="urn:microsoft.com/office/officeart/2005/8/layout/hierarchy3"/>
    <dgm:cxn modelId="{5DE05373-3C46-4A4C-9A3A-9B61135F666C}" type="presParOf" srcId="{DB382B6A-5299-4174-AD9F-12987E476EEA}" destId="{CEC22077-041D-4F27-A8A6-1AAD032BFD64}" srcOrd="2" destOrd="0" presId="urn:microsoft.com/office/officeart/2005/8/layout/hierarchy3"/>
    <dgm:cxn modelId="{568D0DDD-5670-4711-A037-84A5F93A6D0B}" type="presParOf" srcId="{DB382B6A-5299-4174-AD9F-12987E476EEA}" destId="{9D2194ED-6E24-41F1-8F03-886E117B778B}" srcOrd="3" destOrd="0" presId="urn:microsoft.com/office/officeart/2005/8/layout/hierarchy3"/>
    <dgm:cxn modelId="{0D745CBF-F49C-4AB1-AE3B-289C3D497F6D}" type="presParOf" srcId="{DB382B6A-5299-4174-AD9F-12987E476EEA}" destId="{80F7587B-B781-4DBF-BCA0-73B29D0BBB48}" srcOrd="4" destOrd="0" presId="urn:microsoft.com/office/officeart/2005/8/layout/hierarchy3"/>
    <dgm:cxn modelId="{087F465B-95C3-4590-98DE-F5182F8AC1DC}" type="presParOf" srcId="{DB382B6A-5299-4174-AD9F-12987E476EEA}" destId="{CCF0A149-ECE9-428B-AFAB-71DD223B5B9C}" srcOrd="5" destOrd="0" presId="urn:microsoft.com/office/officeart/2005/8/layout/hierarchy3"/>
    <dgm:cxn modelId="{D5674931-EB72-411A-A7B7-C246A940C91F}" type="presParOf" srcId="{DB382B6A-5299-4174-AD9F-12987E476EEA}" destId="{5E48FD6B-9270-4055-A639-4CA55442FD7D}" srcOrd="6" destOrd="0" presId="urn:microsoft.com/office/officeart/2005/8/layout/hierarchy3"/>
    <dgm:cxn modelId="{A655AD50-FA28-4F95-ABAB-B999F173299B}" type="presParOf" srcId="{DB382B6A-5299-4174-AD9F-12987E476EEA}" destId="{946EBF9D-1883-4E0B-8AFA-5701DF4DAD98}" srcOrd="7" destOrd="0" presId="urn:microsoft.com/office/officeart/2005/8/layout/hierarchy3"/>
    <dgm:cxn modelId="{EF26813A-7C79-407D-B781-20F46430DF5D}" type="presParOf" srcId="{DA5A7F42-8DCE-4610-A0F5-5140721F6C2A}" destId="{04A6EC49-A685-4372-BEA7-79482A79F194}" srcOrd="1" destOrd="0" presId="urn:microsoft.com/office/officeart/2005/8/layout/hierarchy3"/>
    <dgm:cxn modelId="{D1F9C392-DBAC-4C8A-B04B-7246149E04D9}" type="presParOf" srcId="{04A6EC49-A685-4372-BEA7-79482A79F194}" destId="{F396C058-BA0A-4FA9-AFDC-BD819791D636}" srcOrd="0" destOrd="0" presId="urn:microsoft.com/office/officeart/2005/8/layout/hierarchy3"/>
    <dgm:cxn modelId="{7537C7AA-2D16-4C95-AC29-EA784FB8EEAD}" type="presParOf" srcId="{F396C058-BA0A-4FA9-AFDC-BD819791D636}" destId="{EBF62D5A-0626-409D-A178-73B93522E888}" srcOrd="0" destOrd="0" presId="urn:microsoft.com/office/officeart/2005/8/layout/hierarchy3"/>
    <dgm:cxn modelId="{E17F4D8B-DFDD-432A-9A8D-9D6ABB24AB1B}" type="presParOf" srcId="{F396C058-BA0A-4FA9-AFDC-BD819791D636}" destId="{4F5C9527-AFF6-48E7-9021-7A8F0B731B73}" srcOrd="1" destOrd="0" presId="urn:microsoft.com/office/officeart/2005/8/layout/hierarchy3"/>
    <dgm:cxn modelId="{3482A55D-21E6-471D-8D76-40AEF3996C37}" type="presParOf" srcId="{04A6EC49-A685-4372-BEA7-79482A79F194}" destId="{07FF26A5-5C9D-4A5C-A00A-46C6729D8762}" srcOrd="1" destOrd="0" presId="urn:microsoft.com/office/officeart/2005/8/layout/hierarchy3"/>
    <dgm:cxn modelId="{65B362B0-8F01-4B33-8FF8-53669D561882}" type="presParOf" srcId="{07FF26A5-5C9D-4A5C-A00A-46C6729D8762}" destId="{78821A55-02D4-424F-B7E5-DE9C13979370}" srcOrd="0" destOrd="0" presId="urn:microsoft.com/office/officeart/2005/8/layout/hierarchy3"/>
    <dgm:cxn modelId="{FE29BE9F-732F-43DD-B728-BA72E2F8B4A9}" type="presParOf" srcId="{07FF26A5-5C9D-4A5C-A00A-46C6729D8762}" destId="{A54F68EC-887D-43F5-B372-8784323F0212}" srcOrd="1" destOrd="0" presId="urn:microsoft.com/office/officeart/2005/8/layout/hierarchy3"/>
    <dgm:cxn modelId="{8A75E674-DAB7-4D09-947F-6768B4B14C00}" type="presParOf" srcId="{07FF26A5-5C9D-4A5C-A00A-46C6729D8762}" destId="{DF4DA9B0-175A-4483-B278-44D1FB2FFB6E}" srcOrd="2" destOrd="0" presId="urn:microsoft.com/office/officeart/2005/8/layout/hierarchy3"/>
    <dgm:cxn modelId="{97BAF7A1-3CFA-495D-9EDC-FE80BBC9BEA7}" type="presParOf" srcId="{07FF26A5-5C9D-4A5C-A00A-46C6729D8762}" destId="{CDA34CE2-0BBC-4571-82A3-13101282A844}" srcOrd="3" destOrd="0" presId="urn:microsoft.com/office/officeart/2005/8/layout/hierarchy3"/>
    <dgm:cxn modelId="{540B7E5A-6C86-4207-A13A-D194AEADF156}" type="presParOf" srcId="{07FF26A5-5C9D-4A5C-A00A-46C6729D8762}" destId="{3063E2D5-3EBC-4014-B1C3-F7D391451EDD}" srcOrd="4" destOrd="0" presId="urn:microsoft.com/office/officeart/2005/8/layout/hierarchy3"/>
    <dgm:cxn modelId="{9D3441D5-075C-45F0-9C69-BE43F40B244F}" type="presParOf" srcId="{07FF26A5-5C9D-4A5C-A00A-46C6729D8762}" destId="{2738FFFA-8FA6-46EE-A784-7AAE7A1B4087}" srcOrd="5" destOrd="0" presId="urn:microsoft.com/office/officeart/2005/8/layout/hierarchy3"/>
    <dgm:cxn modelId="{EEA572E9-CDA0-4F72-B11C-72992A43F5E1}" type="presParOf" srcId="{07FF26A5-5C9D-4A5C-A00A-46C6729D8762}" destId="{298A4F81-CEF1-4BCB-8AC0-1CA2F48D4E94}" srcOrd="6" destOrd="0" presId="urn:microsoft.com/office/officeart/2005/8/layout/hierarchy3"/>
    <dgm:cxn modelId="{0EDD4B88-3DA5-48D1-8B7A-4999189D93E1}" type="presParOf" srcId="{07FF26A5-5C9D-4A5C-A00A-46C6729D8762}" destId="{172A5C40-92AC-443B-ACB7-1E04A52066FA}" srcOrd="7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72B6591-522F-441A-B297-2F756061E4E6}" type="doc">
      <dgm:prSet loTypeId="urn:microsoft.com/office/officeart/2005/8/layout/hierarchy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7A88112-E13E-4673-83A1-C1C7AB151262}">
      <dgm:prSet phldrT="[Text]"/>
      <dgm:spPr/>
      <dgm:t>
        <a:bodyPr/>
        <a:lstStyle/>
        <a:p>
          <a:r>
            <a:rPr lang="cs-CZ" dirty="0" smtClean="0"/>
            <a:t>Gramatické časy a vazby</a:t>
          </a:r>
          <a:endParaRPr lang="cs-CZ" dirty="0"/>
        </a:p>
      </dgm:t>
    </dgm:pt>
    <dgm:pt modelId="{9D04C886-00BA-4934-B67B-BA47E4A5700D}" type="parTrans" cxnId="{F9775F43-514D-40D2-84C9-49DF429B1E21}">
      <dgm:prSet/>
      <dgm:spPr/>
      <dgm:t>
        <a:bodyPr/>
        <a:lstStyle/>
        <a:p>
          <a:endParaRPr lang="cs-CZ"/>
        </a:p>
      </dgm:t>
    </dgm:pt>
    <dgm:pt modelId="{624D4FE7-65CE-402E-AFD4-B1CB60B8F5FB}" type="sibTrans" cxnId="{F9775F43-514D-40D2-84C9-49DF429B1E21}">
      <dgm:prSet/>
      <dgm:spPr/>
      <dgm:t>
        <a:bodyPr/>
        <a:lstStyle/>
        <a:p>
          <a:endParaRPr lang="cs-CZ"/>
        </a:p>
      </dgm:t>
    </dgm:pt>
    <dgm:pt modelId="{35686A0C-C8A8-4409-B2AF-3BC3C1FE199D}">
      <dgm:prSet phldrT="[Text]" custT="1"/>
      <dgm:spPr/>
      <dgm:t>
        <a:bodyPr/>
        <a:lstStyle/>
        <a:p>
          <a:r>
            <a:rPr lang="en-US" sz="1600" noProof="0" dirty="0" smtClean="0"/>
            <a:t>Have got</a:t>
          </a:r>
        </a:p>
        <a:p>
          <a:r>
            <a:rPr lang="en-US" sz="1600" noProof="0" dirty="0" smtClean="0"/>
            <a:t>Present Perfect</a:t>
          </a:r>
        </a:p>
        <a:p>
          <a:r>
            <a:rPr lang="en-US" sz="1600" noProof="0" dirty="0" smtClean="0"/>
            <a:t>Present Perfect Continuous</a:t>
          </a:r>
          <a:endParaRPr lang="en-GB" sz="1600" noProof="0" dirty="0"/>
        </a:p>
      </dgm:t>
    </dgm:pt>
    <dgm:pt modelId="{2A5A663E-1940-455A-B2AD-2C7B868E82CA}" type="parTrans" cxnId="{62736C56-0919-486E-AC90-69ADC0FEB461}">
      <dgm:prSet/>
      <dgm:spPr/>
      <dgm:t>
        <a:bodyPr/>
        <a:lstStyle/>
        <a:p>
          <a:endParaRPr lang="cs-CZ"/>
        </a:p>
      </dgm:t>
    </dgm:pt>
    <dgm:pt modelId="{F4D3543B-94AA-44CB-83DD-03E6566C0B4D}" type="sibTrans" cxnId="{62736C56-0919-486E-AC90-69ADC0FEB461}">
      <dgm:prSet/>
      <dgm:spPr/>
      <dgm:t>
        <a:bodyPr/>
        <a:lstStyle/>
        <a:p>
          <a:endParaRPr lang="cs-CZ"/>
        </a:p>
      </dgm:t>
    </dgm:pt>
    <dgm:pt modelId="{4A3649E0-A4A3-4F68-8B2B-CF26125E7137}">
      <dgm:prSet phldrT="[Text]" custT="1"/>
      <dgm:spPr/>
      <dgm:t>
        <a:bodyPr/>
        <a:lstStyle/>
        <a:p>
          <a:r>
            <a:rPr lang="en-GB" sz="1600" noProof="0" dirty="0" smtClean="0"/>
            <a:t>Past Perfect</a:t>
          </a:r>
          <a:endParaRPr lang="en-GB" sz="1600" noProof="0" dirty="0"/>
        </a:p>
      </dgm:t>
    </dgm:pt>
    <dgm:pt modelId="{190AA5F0-976C-489A-B5D4-83FDDAAD7164}" type="parTrans" cxnId="{29225E9C-DC08-4998-8F19-EACD66D18B6B}">
      <dgm:prSet/>
      <dgm:spPr/>
      <dgm:t>
        <a:bodyPr/>
        <a:lstStyle/>
        <a:p>
          <a:endParaRPr lang="cs-CZ"/>
        </a:p>
      </dgm:t>
    </dgm:pt>
    <dgm:pt modelId="{FDB36FC9-BD98-4911-A82C-F8FD710996D8}" type="sibTrans" cxnId="{29225E9C-DC08-4998-8F19-EACD66D18B6B}">
      <dgm:prSet/>
      <dgm:spPr/>
      <dgm:t>
        <a:bodyPr/>
        <a:lstStyle/>
        <a:p>
          <a:endParaRPr lang="cs-CZ"/>
        </a:p>
      </dgm:t>
    </dgm:pt>
    <dgm:pt modelId="{C372D7A4-0E20-4B05-A443-8767C2AA55A4}">
      <dgm:prSet phldrT="[Text]"/>
      <dgm:spPr/>
      <dgm:t>
        <a:bodyPr/>
        <a:lstStyle/>
        <a:p>
          <a:r>
            <a:rPr lang="cs-CZ" dirty="0" smtClean="0"/>
            <a:t>Pomocná slovesa</a:t>
          </a:r>
          <a:endParaRPr lang="cs-CZ" dirty="0"/>
        </a:p>
      </dgm:t>
    </dgm:pt>
    <dgm:pt modelId="{1B688B6B-36A8-4AA2-BBEC-4871FFE248DE}" type="parTrans" cxnId="{EF299450-4080-4FE6-A55D-D358ECE21956}">
      <dgm:prSet/>
      <dgm:spPr/>
      <dgm:t>
        <a:bodyPr/>
        <a:lstStyle/>
        <a:p>
          <a:endParaRPr lang="cs-CZ"/>
        </a:p>
      </dgm:t>
    </dgm:pt>
    <dgm:pt modelId="{AD6EEA2C-75F1-4002-8FDF-6D7F43B14965}" type="sibTrans" cxnId="{EF299450-4080-4FE6-A55D-D358ECE21956}">
      <dgm:prSet/>
      <dgm:spPr/>
      <dgm:t>
        <a:bodyPr/>
        <a:lstStyle/>
        <a:p>
          <a:endParaRPr lang="cs-CZ"/>
        </a:p>
      </dgm:t>
    </dgm:pt>
    <dgm:pt modelId="{2DDA61BE-60A3-4B36-9D42-B9630DB79931}">
      <dgm:prSet phldrT="[Text]" custT="1"/>
      <dgm:spPr/>
      <dgm:t>
        <a:bodyPr/>
        <a:lstStyle/>
        <a:p>
          <a:r>
            <a:rPr lang="en-GB" sz="1600" noProof="0" dirty="0" smtClean="0"/>
            <a:t>Have  has</a:t>
          </a:r>
        </a:p>
        <a:p>
          <a:r>
            <a:rPr lang="en-GB" sz="1600" noProof="0" dirty="0" smtClean="0"/>
            <a:t>haven’t   hasn’t</a:t>
          </a:r>
          <a:endParaRPr lang="en-GB" sz="1600" noProof="0" dirty="0"/>
        </a:p>
      </dgm:t>
    </dgm:pt>
    <dgm:pt modelId="{AF6713B2-6CE8-444C-A60F-E4602F38D0B9}" type="parTrans" cxnId="{ED1942F3-90AC-4032-BF87-90F3DE95450E}">
      <dgm:prSet/>
      <dgm:spPr/>
      <dgm:t>
        <a:bodyPr/>
        <a:lstStyle/>
        <a:p>
          <a:endParaRPr lang="cs-CZ"/>
        </a:p>
      </dgm:t>
    </dgm:pt>
    <dgm:pt modelId="{402F7B25-312A-47EB-9E46-164D1FDD7943}" type="sibTrans" cxnId="{ED1942F3-90AC-4032-BF87-90F3DE95450E}">
      <dgm:prSet/>
      <dgm:spPr/>
      <dgm:t>
        <a:bodyPr/>
        <a:lstStyle/>
        <a:p>
          <a:endParaRPr lang="cs-CZ"/>
        </a:p>
      </dgm:t>
    </dgm:pt>
    <dgm:pt modelId="{E57283EB-676D-4BC8-AD10-45D658AD3A49}">
      <dgm:prSet phldrT="[Text]" custT="1"/>
      <dgm:spPr/>
      <dgm:t>
        <a:bodyPr/>
        <a:lstStyle/>
        <a:p>
          <a:r>
            <a:rPr lang="en-GB" sz="1600" noProof="0" dirty="0" smtClean="0"/>
            <a:t>had</a:t>
          </a:r>
        </a:p>
        <a:p>
          <a:r>
            <a:rPr lang="en-GB" sz="1600" noProof="0" dirty="0" smtClean="0"/>
            <a:t>hadn’t</a:t>
          </a:r>
          <a:endParaRPr lang="en-GB" sz="1600" noProof="0" dirty="0"/>
        </a:p>
      </dgm:t>
    </dgm:pt>
    <dgm:pt modelId="{0EC063FD-1D8E-48D2-8C02-29F2D024E39C}" type="parTrans" cxnId="{EFB75319-CD4F-4546-AB3C-F154A27BF0EE}">
      <dgm:prSet/>
      <dgm:spPr/>
      <dgm:t>
        <a:bodyPr/>
        <a:lstStyle/>
        <a:p>
          <a:endParaRPr lang="cs-CZ"/>
        </a:p>
      </dgm:t>
    </dgm:pt>
    <dgm:pt modelId="{3E192842-64BE-410F-9A71-7753EB36447F}" type="sibTrans" cxnId="{EFB75319-CD4F-4546-AB3C-F154A27BF0EE}">
      <dgm:prSet/>
      <dgm:spPr/>
      <dgm:t>
        <a:bodyPr/>
        <a:lstStyle/>
        <a:p>
          <a:endParaRPr lang="cs-CZ"/>
        </a:p>
      </dgm:t>
    </dgm:pt>
    <dgm:pt modelId="{B1C2E95F-8E8B-4BAD-87E4-E94C11D0E11D}">
      <dgm:prSet custT="1"/>
      <dgm:spPr/>
      <dgm:t>
        <a:bodyPr/>
        <a:lstStyle/>
        <a:p>
          <a:r>
            <a:rPr lang="cs-CZ" sz="1600" noProof="0" dirty="0" smtClean="0"/>
            <a:t>Způsobová slovesa</a:t>
          </a:r>
          <a:endParaRPr lang="en-GB" sz="1600" noProof="0" dirty="0" smtClean="0"/>
        </a:p>
      </dgm:t>
    </dgm:pt>
    <dgm:pt modelId="{9F006129-6952-45BA-AEDB-D00752DE50C2}" type="parTrans" cxnId="{22D9F7F0-F266-46FA-BE40-0626FE2F9603}">
      <dgm:prSet/>
      <dgm:spPr/>
      <dgm:t>
        <a:bodyPr/>
        <a:lstStyle/>
        <a:p>
          <a:endParaRPr lang="cs-CZ"/>
        </a:p>
      </dgm:t>
    </dgm:pt>
    <dgm:pt modelId="{DF2DFFBB-C3A0-4077-967E-842521E9010D}" type="sibTrans" cxnId="{22D9F7F0-F266-46FA-BE40-0626FE2F9603}">
      <dgm:prSet/>
      <dgm:spPr/>
      <dgm:t>
        <a:bodyPr/>
        <a:lstStyle/>
        <a:p>
          <a:endParaRPr lang="cs-CZ"/>
        </a:p>
      </dgm:t>
    </dgm:pt>
    <dgm:pt modelId="{DD24E237-EEA6-4EC7-AF59-2837556D5062}">
      <dgm:prSet custT="1"/>
      <dgm:spPr/>
      <dgm:t>
        <a:bodyPr/>
        <a:lstStyle/>
        <a:p>
          <a:r>
            <a:rPr lang="en-GB" sz="1600" noProof="0" dirty="0" smtClean="0"/>
            <a:t>can could</a:t>
          </a:r>
        </a:p>
        <a:p>
          <a:r>
            <a:rPr lang="en-GB" sz="1600" noProof="0" dirty="0" smtClean="0"/>
            <a:t>shall  will  would</a:t>
          </a:r>
        </a:p>
        <a:p>
          <a:r>
            <a:rPr lang="en-GB" sz="1600" noProof="0" dirty="0" smtClean="0"/>
            <a:t>should  must</a:t>
          </a:r>
        </a:p>
      </dgm:t>
    </dgm:pt>
    <dgm:pt modelId="{6B11144C-396A-4E71-B89C-D115D09A345D}" type="parTrans" cxnId="{394CD1D5-6D8D-414E-963C-49340CD8B21B}">
      <dgm:prSet/>
      <dgm:spPr/>
      <dgm:t>
        <a:bodyPr/>
        <a:lstStyle/>
        <a:p>
          <a:endParaRPr lang="cs-CZ"/>
        </a:p>
      </dgm:t>
    </dgm:pt>
    <dgm:pt modelId="{F1949062-66E2-49C0-B70D-767AF64651DE}" type="sibTrans" cxnId="{394CD1D5-6D8D-414E-963C-49340CD8B21B}">
      <dgm:prSet/>
      <dgm:spPr/>
      <dgm:t>
        <a:bodyPr/>
        <a:lstStyle/>
        <a:p>
          <a:endParaRPr lang="cs-CZ"/>
        </a:p>
      </dgm:t>
    </dgm:pt>
    <dgm:pt modelId="{DA5A7F42-8DCE-4610-A0F5-5140721F6C2A}" type="pres">
      <dgm:prSet presAssocID="{472B6591-522F-441A-B297-2F756061E4E6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6AD45FF1-75D8-488A-A0AB-8EE61B0206C2}" type="pres">
      <dgm:prSet presAssocID="{17A88112-E13E-4673-83A1-C1C7AB151262}" presName="root" presStyleCnt="0"/>
      <dgm:spPr/>
    </dgm:pt>
    <dgm:pt modelId="{5FD263B9-FD79-4C41-A629-A3717DD43B8E}" type="pres">
      <dgm:prSet presAssocID="{17A88112-E13E-4673-83A1-C1C7AB151262}" presName="rootComposite" presStyleCnt="0"/>
      <dgm:spPr/>
    </dgm:pt>
    <dgm:pt modelId="{D2E581C5-5F33-4319-A1C6-706DDA82B0C3}" type="pres">
      <dgm:prSet presAssocID="{17A88112-E13E-4673-83A1-C1C7AB151262}" presName="rootText" presStyleLbl="node1" presStyleIdx="0" presStyleCnt="2"/>
      <dgm:spPr/>
      <dgm:t>
        <a:bodyPr/>
        <a:lstStyle/>
        <a:p>
          <a:endParaRPr lang="cs-CZ"/>
        </a:p>
      </dgm:t>
    </dgm:pt>
    <dgm:pt modelId="{986055DD-D39E-4C55-8DCD-BC7AA7153B14}" type="pres">
      <dgm:prSet presAssocID="{17A88112-E13E-4673-83A1-C1C7AB151262}" presName="rootConnector" presStyleLbl="node1" presStyleIdx="0" presStyleCnt="2"/>
      <dgm:spPr/>
      <dgm:t>
        <a:bodyPr/>
        <a:lstStyle/>
        <a:p>
          <a:endParaRPr lang="cs-CZ"/>
        </a:p>
      </dgm:t>
    </dgm:pt>
    <dgm:pt modelId="{DB382B6A-5299-4174-AD9F-12987E476EEA}" type="pres">
      <dgm:prSet presAssocID="{17A88112-E13E-4673-83A1-C1C7AB151262}" presName="childShape" presStyleCnt="0"/>
      <dgm:spPr/>
    </dgm:pt>
    <dgm:pt modelId="{63920B2F-3B0A-4C4E-BCA2-FA97A0D08C8D}" type="pres">
      <dgm:prSet presAssocID="{2A5A663E-1940-455A-B2AD-2C7B868E82CA}" presName="Name13" presStyleLbl="parChTrans1D2" presStyleIdx="0" presStyleCnt="6"/>
      <dgm:spPr/>
      <dgm:t>
        <a:bodyPr/>
        <a:lstStyle/>
        <a:p>
          <a:endParaRPr lang="cs-CZ"/>
        </a:p>
      </dgm:t>
    </dgm:pt>
    <dgm:pt modelId="{B6706092-3170-4B28-A695-73AF28B05B06}" type="pres">
      <dgm:prSet presAssocID="{35686A0C-C8A8-4409-B2AF-3BC3C1FE199D}" presName="childText" presStyleLbl="bgAcc1" presStyleIdx="0" presStyleCnt="6" custScaleX="167685" custScaleY="15487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C22077-041D-4F27-A8A6-1AAD032BFD64}" type="pres">
      <dgm:prSet presAssocID="{190AA5F0-976C-489A-B5D4-83FDDAAD7164}" presName="Name13" presStyleLbl="parChTrans1D2" presStyleIdx="1" presStyleCnt="6"/>
      <dgm:spPr/>
      <dgm:t>
        <a:bodyPr/>
        <a:lstStyle/>
        <a:p>
          <a:endParaRPr lang="cs-CZ"/>
        </a:p>
      </dgm:t>
    </dgm:pt>
    <dgm:pt modelId="{9D2194ED-6E24-41F1-8F03-886E117B778B}" type="pres">
      <dgm:prSet presAssocID="{4A3649E0-A4A3-4F68-8B2B-CF26125E7137}" presName="childText" presStyleLbl="bgAcc1" presStyleIdx="1" presStyleCnt="6" custScaleX="180781" custScaleY="13964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F7587B-B781-4DBF-BCA0-73B29D0BBB48}" type="pres">
      <dgm:prSet presAssocID="{9F006129-6952-45BA-AEDB-D00752DE50C2}" presName="Name13" presStyleLbl="parChTrans1D2" presStyleIdx="2" presStyleCnt="6"/>
      <dgm:spPr/>
      <dgm:t>
        <a:bodyPr/>
        <a:lstStyle/>
        <a:p>
          <a:endParaRPr lang="cs-CZ"/>
        </a:p>
      </dgm:t>
    </dgm:pt>
    <dgm:pt modelId="{CCF0A149-ECE9-428B-AFAB-71DD223B5B9C}" type="pres">
      <dgm:prSet presAssocID="{B1C2E95F-8E8B-4BAD-87E4-E94C11D0E11D}" presName="childText" presStyleLbl="bgAcc1" presStyleIdx="2" presStyleCnt="6" custScaleX="202412" custScaleY="15194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4A6EC49-A685-4372-BEA7-79482A79F194}" type="pres">
      <dgm:prSet presAssocID="{C372D7A4-0E20-4B05-A443-8767C2AA55A4}" presName="root" presStyleCnt="0"/>
      <dgm:spPr/>
    </dgm:pt>
    <dgm:pt modelId="{F396C058-BA0A-4FA9-AFDC-BD819791D636}" type="pres">
      <dgm:prSet presAssocID="{C372D7A4-0E20-4B05-A443-8767C2AA55A4}" presName="rootComposite" presStyleCnt="0"/>
      <dgm:spPr/>
    </dgm:pt>
    <dgm:pt modelId="{EBF62D5A-0626-409D-A178-73B93522E888}" type="pres">
      <dgm:prSet presAssocID="{C372D7A4-0E20-4B05-A443-8767C2AA55A4}" presName="rootText" presStyleLbl="node1" presStyleIdx="1" presStyleCnt="2"/>
      <dgm:spPr/>
      <dgm:t>
        <a:bodyPr/>
        <a:lstStyle/>
        <a:p>
          <a:endParaRPr lang="cs-CZ"/>
        </a:p>
      </dgm:t>
    </dgm:pt>
    <dgm:pt modelId="{4F5C9527-AFF6-48E7-9021-7A8F0B731B73}" type="pres">
      <dgm:prSet presAssocID="{C372D7A4-0E20-4B05-A443-8767C2AA55A4}" presName="rootConnector" presStyleLbl="node1" presStyleIdx="1" presStyleCnt="2"/>
      <dgm:spPr/>
      <dgm:t>
        <a:bodyPr/>
        <a:lstStyle/>
        <a:p>
          <a:endParaRPr lang="cs-CZ"/>
        </a:p>
      </dgm:t>
    </dgm:pt>
    <dgm:pt modelId="{07FF26A5-5C9D-4A5C-A00A-46C6729D8762}" type="pres">
      <dgm:prSet presAssocID="{C372D7A4-0E20-4B05-A443-8767C2AA55A4}" presName="childShape" presStyleCnt="0"/>
      <dgm:spPr/>
    </dgm:pt>
    <dgm:pt modelId="{78821A55-02D4-424F-B7E5-DE9C13979370}" type="pres">
      <dgm:prSet presAssocID="{AF6713B2-6CE8-444C-A60F-E4602F38D0B9}" presName="Name13" presStyleLbl="parChTrans1D2" presStyleIdx="3" presStyleCnt="6"/>
      <dgm:spPr/>
      <dgm:t>
        <a:bodyPr/>
        <a:lstStyle/>
        <a:p>
          <a:endParaRPr lang="cs-CZ"/>
        </a:p>
      </dgm:t>
    </dgm:pt>
    <dgm:pt modelId="{A54F68EC-887D-43F5-B372-8784323F0212}" type="pres">
      <dgm:prSet presAssocID="{2DDA61BE-60A3-4B36-9D42-B9630DB79931}" presName="childText" presStyleLbl="bgAcc1" presStyleIdx="3" presStyleCnt="6" custScaleX="142719" custScaleY="15289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4DA9B0-175A-4483-B278-44D1FB2FFB6E}" type="pres">
      <dgm:prSet presAssocID="{0EC063FD-1D8E-48D2-8C02-29F2D024E39C}" presName="Name13" presStyleLbl="parChTrans1D2" presStyleIdx="4" presStyleCnt="6"/>
      <dgm:spPr/>
      <dgm:t>
        <a:bodyPr/>
        <a:lstStyle/>
        <a:p>
          <a:endParaRPr lang="cs-CZ"/>
        </a:p>
      </dgm:t>
    </dgm:pt>
    <dgm:pt modelId="{CDA34CE2-0BBC-4571-82A3-13101282A844}" type="pres">
      <dgm:prSet presAssocID="{E57283EB-676D-4BC8-AD10-45D658AD3A49}" presName="childText" presStyleLbl="bgAcc1" presStyleIdx="4" presStyleCnt="6" custScaleX="140500" custScaleY="12674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63E2D5-3EBC-4014-B1C3-F7D391451EDD}" type="pres">
      <dgm:prSet presAssocID="{6B11144C-396A-4E71-B89C-D115D09A345D}" presName="Name13" presStyleLbl="parChTrans1D2" presStyleIdx="5" presStyleCnt="6"/>
      <dgm:spPr/>
      <dgm:t>
        <a:bodyPr/>
        <a:lstStyle/>
        <a:p>
          <a:endParaRPr lang="cs-CZ"/>
        </a:p>
      </dgm:t>
    </dgm:pt>
    <dgm:pt modelId="{2738FFFA-8FA6-46EE-A784-7AAE7A1B4087}" type="pres">
      <dgm:prSet presAssocID="{DD24E237-EEA6-4EC7-AF59-2837556D5062}" presName="childText" presStyleLbl="bgAcc1" presStyleIdx="5" presStyleCnt="6" custScaleX="148474" custScaleY="14905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225E9C-DC08-4998-8F19-EACD66D18B6B}" srcId="{17A88112-E13E-4673-83A1-C1C7AB151262}" destId="{4A3649E0-A4A3-4F68-8B2B-CF26125E7137}" srcOrd="1" destOrd="0" parTransId="{190AA5F0-976C-489A-B5D4-83FDDAAD7164}" sibTransId="{FDB36FC9-BD98-4911-A82C-F8FD710996D8}"/>
    <dgm:cxn modelId="{ED1942F3-90AC-4032-BF87-90F3DE95450E}" srcId="{C372D7A4-0E20-4B05-A443-8767C2AA55A4}" destId="{2DDA61BE-60A3-4B36-9D42-B9630DB79931}" srcOrd="0" destOrd="0" parTransId="{AF6713B2-6CE8-444C-A60F-E4602F38D0B9}" sibTransId="{402F7B25-312A-47EB-9E46-164D1FDD7943}"/>
    <dgm:cxn modelId="{53E37963-B573-4132-BA08-2450848AB84E}" type="presOf" srcId="{B1C2E95F-8E8B-4BAD-87E4-E94C11D0E11D}" destId="{CCF0A149-ECE9-428B-AFAB-71DD223B5B9C}" srcOrd="0" destOrd="0" presId="urn:microsoft.com/office/officeart/2005/8/layout/hierarchy3"/>
    <dgm:cxn modelId="{EE3502A0-CBB1-4E94-AAC1-7E57A3D503F1}" type="presOf" srcId="{C372D7A4-0E20-4B05-A443-8767C2AA55A4}" destId="{EBF62D5A-0626-409D-A178-73B93522E888}" srcOrd="0" destOrd="0" presId="urn:microsoft.com/office/officeart/2005/8/layout/hierarchy3"/>
    <dgm:cxn modelId="{95590AB8-AEA9-4CC9-BF8A-04182D205206}" type="presOf" srcId="{C372D7A4-0E20-4B05-A443-8767C2AA55A4}" destId="{4F5C9527-AFF6-48E7-9021-7A8F0B731B73}" srcOrd="1" destOrd="0" presId="urn:microsoft.com/office/officeart/2005/8/layout/hierarchy3"/>
    <dgm:cxn modelId="{58418CC2-2EB2-4678-B9F4-6CE741C89F05}" type="presOf" srcId="{9F006129-6952-45BA-AEDB-D00752DE50C2}" destId="{80F7587B-B781-4DBF-BCA0-73B29D0BBB48}" srcOrd="0" destOrd="0" presId="urn:microsoft.com/office/officeart/2005/8/layout/hierarchy3"/>
    <dgm:cxn modelId="{7645C261-B4B2-45ED-8FDF-DB03FBDA8285}" type="presOf" srcId="{17A88112-E13E-4673-83A1-C1C7AB151262}" destId="{986055DD-D39E-4C55-8DCD-BC7AA7153B14}" srcOrd="1" destOrd="0" presId="urn:microsoft.com/office/officeart/2005/8/layout/hierarchy3"/>
    <dgm:cxn modelId="{2092DC2D-F9C1-43DC-90F8-E2C6A83C5220}" type="presOf" srcId="{DD24E237-EEA6-4EC7-AF59-2837556D5062}" destId="{2738FFFA-8FA6-46EE-A784-7AAE7A1B4087}" srcOrd="0" destOrd="0" presId="urn:microsoft.com/office/officeart/2005/8/layout/hierarchy3"/>
    <dgm:cxn modelId="{00337E7A-634C-4B60-8232-1410D351FD20}" type="presOf" srcId="{4A3649E0-A4A3-4F68-8B2B-CF26125E7137}" destId="{9D2194ED-6E24-41F1-8F03-886E117B778B}" srcOrd="0" destOrd="0" presId="urn:microsoft.com/office/officeart/2005/8/layout/hierarchy3"/>
    <dgm:cxn modelId="{2BE4FC3C-3CFA-45A1-ABC4-536C675F7303}" type="presOf" srcId="{190AA5F0-976C-489A-B5D4-83FDDAAD7164}" destId="{CEC22077-041D-4F27-A8A6-1AAD032BFD64}" srcOrd="0" destOrd="0" presId="urn:microsoft.com/office/officeart/2005/8/layout/hierarchy3"/>
    <dgm:cxn modelId="{1CA4DE4A-8E0A-4930-A3C6-C5DBAB23DA7E}" type="presOf" srcId="{472B6591-522F-441A-B297-2F756061E4E6}" destId="{DA5A7F42-8DCE-4610-A0F5-5140721F6C2A}" srcOrd="0" destOrd="0" presId="urn:microsoft.com/office/officeart/2005/8/layout/hierarchy3"/>
    <dgm:cxn modelId="{394CD1D5-6D8D-414E-963C-49340CD8B21B}" srcId="{C372D7A4-0E20-4B05-A443-8767C2AA55A4}" destId="{DD24E237-EEA6-4EC7-AF59-2837556D5062}" srcOrd="2" destOrd="0" parTransId="{6B11144C-396A-4E71-B89C-D115D09A345D}" sibTransId="{F1949062-66E2-49C0-B70D-767AF64651DE}"/>
    <dgm:cxn modelId="{88AFB74E-AFF3-472E-8CD0-C56EEE35EF67}" type="presOf" srcId="{2A5A663E-1940-455A-B2AD-2C7B868E82CA}" destId="{63920B2F-3B0A-4C4E-BCA2-FA97A0D08C8D}" srcOrd="0" destOrd="0" presId="urn:microsoft.com/office/officeart/2005/8/layout/hierarchy3"/>
    <dgm:cxn modelId="{75BFFDFE-AB57-480E-8635-F0DE56A42ACA}" type="presOf" srcId="{E57283EB-676D-4BC8-AD10-45D658AD3A49}" destId="{CDA34CE2-0BBC-4571-82A3-13101282A844}" srcOrd="0" destOrd="0" presId="urn:microsoft.com/office/officeart/2005/8/layout/hierarchy3"/>
    <dgm:cxn modelId="{62736C56-0919-486E-AC90-69ADC0FEB461}" srcId="{17A88112-E13E-4673-83A1-C1C7AB151262}" destId="{35686A0C-C8A8-4409-B2AF-3BC3C1FE199D}" srcOrd="0" destOrd="0" parTransId="{2A5A663E-1940-455A-B2AD-2C7B868E82CA}" sibTransId="{F4D3543B-94AA-44CB-83DD-03E6566C0B4D}"/>
    <dgm:cxn modelId="{2632020D-4F7C-4796-A0D0-84DD284242F6}" type="presOf" srcId="{AF6713B2-6CE8-444C-A60F-E4602F38D0B9}" destId="{78821A55-02D4-424F-B7E5-DE9C13979370}" srcOrd="0" destOrd="0" presId="urn:microsoft.com/office/officeart/2005/8/layout/hierarchy3"/>
    <dgm:cxn modelId="{EFB75319-CD4F-4546-AB3C-F154A27BF0EE}" srcId="{C372D7A4-0E20-4B05-A443-8767C2AA55A4}" destId="{E57283EB-676D-4BC8-AD10-45D658AD3A49}" srcOrd="1" destOrd="0" parTransId="{0EC063FD-1D8E-48D2-8C02-29F2D024E39C}" sibTransId="{3E192842-64BE-410F-9A71-7753EB36447F}"/>
    <dgm:cxn modelId="{A296AFD5-AA59-4870-8EE7-B6BCA480039B}" type="presOf" srcId="{35686A0C-C8A8-4409-B2AF-3BC3C1FE199D}" destId="{B6706092-3170-4B28-A695-73AF28B05B06}" srcOrd="0" destOrd="0" presId="urn:microsoft.com/office/officeart/2005/8/layout/hierarchy3"/>
    <dgm:cxn modelId="{A91F3EC5-8B47-4AE3-B7F4-05783AF4B69E}" type="presOf" srcId="{17A88112-E13E-4673-83A1-C1C7AB151262}" destId="{D2E581C5-5F33-4319-A1C6-706DDA82B0C3}" srcOrd="0" destOrd="0" presId="urn:microsoft.com/office/officeart/2005/8/layout/hierarchy3"/>
    <dgm:cxn modelId="{B1C4E599-4C7A-4229-86FD-7263CEC6305B}" type="presOf" srcId="{2DDA61BE-60A3-4B36-9D42-B9630DB79931}" destId="{A54F68EC-887D-43F5-B372-8784323F0212}" srcOrd="0" destOrd="0" presId="urn:microsoft.com/office/officeart/2005/8/layout/hierarchy3"/>
    <dgm:cxn modelId="{EF299450-4080-4FE6-A55D-D358ECE21956}" srcId="{472B6591-522F-441A-B297-2F756061E4E6}" destId="{C372D7A4-0E20-4B05-A443-8767C2AA55A4}" srcOrd="1" destOrd="0" parTransId="{1B688B6B-36A8-4AA2-BBEC-4871FFE248DE}" sibTransId="{AD6EEA2C-75F1-4002-8FDF-6D7F43B14965}"/>
    <dgm:cxn modelId="{F06FF7F1-8DCC-4932-9AD2-AFD6C4358AB8}" type="presOf" srcId="{6B11144C-396A-4E71-B89C-D115D09A345D}" destId="{3063E2D5-3EBC-4014-B1C3-F7D391451EDD}" srcOrd="0" destOrd="0" presId="urn:microsoft.com/office/officeart/2005/8/layout/hierarchy3"/>
    <dgm:cxn modelId="{4CCE0125-1613-4C68-991D-4B84998645A8}" type="presOf" srcId="{0EC063FD-1D8E-48D2-8C02-29F2D024E39C}" destId="{DF4DA9B0-175A-4483-B278-44D1FB2FFB6E}" srcOrd="0" destOrd="0" presId="urn:microsoft.com/office/officeart/2005/8/layout/hierarchy3"/>
    <dgm:cxn modelId="{22D9F7F0-F266-46FA-BE40-0626FE2F9603}" srcId="{17A88112-E13E-4673-83A1-C1C7AB151262}" destId="{B1C2E95F-8E8B-4BAD-87E4-E94C11D0E11D}" srcOrd="2" destOrd="0" parTransId="{9F006129-6952-45BA-AEDB-D00752DE50C2}" sibTransId="{DF2DFFBB-C3A0-4077-967E-842521E9010D}"/>
    <dgm:cxn modelId="{F9775F43-514D-40D2-84C9-49DF429B1E21}" srcId="{472B6591-522F-441A-B297-2F756061E4E6}" destId="{17A88112-E13E-4673-83A1-C1C7AB151262}" srcOrd="0" destOrd="0" parTransId="{9D04C886-00BA-4934-B67B-BA47E4A5700D}" sibTransId="{624D4FE7-65CE-402E-AFD4-B1CB60B8F5FB}"/>
    <dgm:cxn modelId="{EAA3AB2E-86E4-414F-B910-B7F666DDC221}" type="presParOf" srcId="{DA5A7F42-8DCE-4610-A0F5-5140721F6C2A}" destId="{6AD45FF1-75D8-488A-A0AB-8EE61B0206C2}" srcOrd="0" destOrd="0" presId="urn:microsoft.com/office/officeart/2005/8/layout/hierarchy3"/>
    <dgm:cxn modelId="{4A089138-DD61-4A9F-B7D1-32F8605AA9D3}" type="presParOf" srcId="{6AD45FF1-75D8-488A-A0AB-8EE61B0206C2}" destId="{5FD263B9-FD79-4C41-A629-A3717DD43B8E}" srcOrd="0" destOrd="0" presId="urn:microsoft.com/office/officeart/2005/8/layout/hierarchy3"/>
    <dgm:cxn modelId="{F00C9EBE-B8B1-49EE-B429-156E10DCC116}" type="presParOf" srcId="{5FD263B9-FD79-4C41-A629-A3717DD43B8E}" destId="{D2E581C5-5F33-4319-A1C6-706DDA82B0C3}" srcOrd="0" destOrd="0" presId="urn:microsoft.com/office/officeart/2005/8/layout/hierarchy3"/>
    <dgm:cxn modelId="{051FF25E-84BF-4D85-9D12-48DBE2EB31C0}" type="presParOf" srcId="{5FD263B9-FD79-4C41-A629-A3717DD43B8E}" destId="{986055DD-D39E-4C55-8DCD-BC7AA7153B14}" srcOrd="1" destOrd="0" presId="urn:microsoft.com/office/officeart/2005/8/layout/hierarchy3"/>
    <dgm:cxn modelId="{A6D4F02E-F399-438D-8FB1-7B15C5FBC5A5}" type="presParOf" srcId="{6AD45FF1-75D8-488A-A0AB-8EE61B0206C2}" destId="{DB382B6A-5299-4174-AD9F-12987E476EEA}" srcOrd="1" destOrd="0" presId="urn:microsoft.com/office/officeart/2005/8/layout/hierarchy3"/>
    <dgm:cxn modelId="{029F9012-5265-4272-8C73-1FA9D32BBE80}" type="presParOf" srcId="{DB382B6A-5299-4174-AD9F-12987E476EEA}" destId="{63920B2F-3B0A-4C4E-BCA2-FA97A0D08C8D}" srcOrd="0" destOrd="0" presId="urn:microsoft.com/office/officeart/2005/8/layout/hierarchy3"/>
    <dgm:cxn modelId="{9D6B4DCA-A7F3-4BA8-86D7-7BCA011EAE81}" type="presParOf" srcId="{DB382B6A-5299-4174-AD9F-12987E476EEA}" destId="{B6706092-3170-4B28-A695-73AF28B05B06}" srcOrd="1" destOrd="0" presId="urn:microsoft.com/office/officeart/2005/8/layout/hierarchy3"/>
    <dgm:cxn modelId="{F616ADE9-9EF6-43F4-A51D-E5667316DE9E}" type="presParOf" srcId="{DB382B6A-5299-4174-AD9F-12987E476EEA}" destId="{CEC22077-041D-4F27-A8A6-1AAD032BFD64}" srcOrd="2" destOrd="0" presId="urn:microsoft.com/office/officeart/2005/8/layout/hierarchy3"/>
    <dgm:cxn modelId="{1E9970A5-5EC0-45CE-B785-A612345C8851}" type="presParOf" srcId="{DB382B6A-5299-4174-AD9F-12987E476EEA}" destId="{9D2194ED-6E24-41F1-8F03-886E117B778B}" srcOrd="3" destOrd="0" presId="urn:microsoft.com/office/officeart/2005/8/layout/hierarchy3"/>
    <dgm:cxn modelId="{26B39D84-CF10-46E0-855D-E4313F7748EE}" type="presParOf" srcId="{DB382B6A-5299-4174-AD9F-12987E476EEA}" destId="{80F7587B-B781-4DBF-BCA0-73B29D0BBB48}" srcOrd="4" destOrd="0" presId="urn:microsoft.com/office/officeart/2005/8/layout/hierarchy3"/>
    <dgm:cxn modelId="{06B268ED-A3A0-433F-B0DF-871EB3375088}" type="presParOf" srcId="{DB382B6A-5299-4174-AD9F-12987E476EEA}" destId="{CCF0A149-ECE9-428B-AFAB-71DD223B5B9C}" srcOrd="5" destOrd="0" presId="urn:microsoft.com/office/officeart/2005/8/layout/hierarchy3"/>
    <dgm:cxn modelId="{8D04ACDB-6A79-4FDF-9A22-9DB78FB2F3D2}" type="presParOf" srcId="{DA5A7F42-8DCE-4610-A0F5-5140721F6C2A}" destId="{04A6EC49-A685-4372-BEA7-79482A79F194}" srcOrd="1" destOrd="0" presId="urn:microsoft.com/office/officeart/2005/8/layout/hierarchy3"/>
    <dgm:cxn modelId="{7E69BC84-EC8D-4856-A09F-358161CE92DD}" type="presParOf" srcId="{04A6EC49-A685-4372-BEA7-79482A79F194}" destId="{F396C058-BA0A-4FA9-AFDC-BD819791D636}" srcOrd="0" destOrd="0" presId="urn:microsoft.com/office/officeart/2005/8/layout/hierarchy3"/>
    <dgm:cxn modelId="{EEEB4656-10D4-411F-98CD-5616B15ECB30}" type="presParOf" srcId="{F396C058-BA0A-4FA9-AFDC-BD819791D636}" destId="{EBF62D5A-0626-409D-A178-73B93522E888}" srcOrd="0" destOrd="0" presId="urn:microsoft.com/office/officeart/2005/8/layout/hierarchy3"/>
    <dgm:cxn modelId="{D00D8063-1D54-463C-BE28-6EE584F15D53}" type="presParOf" srcId="{F396C058-BA0A-4FA9-AFDC-BD819791D636}" destId="{4F5C9527-AFF6-48E7-9021-7A8F0B731B73}" srcOrd="1" destOrd="0" presId="urn:microsoft.com/office/officeart/2005/8/layout/hierarchy3"/>
    <dgm:cxn modelId="{28E129BE-FDB8-492E-960C-F8641698A88F}" type="presParOf" srcId="{04A6EC49-A685-4372-BEA7-79482A79F194}" destId="{07FF26A5-5C9D-4A5C-A00A-46C6729D8762}" srcOrd="1" destOrd="0" presId="urn:microsoft.com/office/officeart/2005/8/layout/hierarchy3"/>
    <dgm:cxn modelId="{48DCCD75-AB76-479A-B5A3-409C2A4F00EA}" type="presParOf" srcId="{07FF26A5-5C9D-4A5C-A00A-46C6729D8762}" destId="{78821A55-02D4-424F-B7E5-DE9C13979370}" srcOrd="0" destOrd="0" presId="urn:microsoft.com/office/officeart/2005/8/layout/hierarchy3"/>
    <dgm:cxn modelId="{612FD56A-EE43-485F-8EB9-98AB3E3DCB0D}" type="presParOf" srcId="{07FF26A5-5C9D-4A5C-A00A-46C6729D8762}" destId="{A54F68EC-887D-43F5-B372-8784323F0212}" srcOrd="1" destOrd="0" presId="urn:microsoft.com/office/officeart/2005/8/layout/hierarchy3"/>
    <dgm:cxn modelId="{3CEFB7F2-DC9D-46E9-AEA5-D637D5A96129}" type="presParOf" srcId="{07FF26A5-5C9D-4A5C-A00A-46C6729D8762}" destId="{DF4DA9B0-175A-4483-B278-44D1FB2FFB6E}" srcOrd="2" destOrd="0" presId="urn:microsoft.com/office/officeart/2005/8/layout/hierarchy3"/>
    <dgm:cxn modelId="{C4EAAB30-CF4D-4ABF-A54F-C1419FB019B1}" type="presParOf" srcId="{07FF26A5-5C9D-4A5C-A00A-46C6729D8762}" destId="{CDA34CE2-0BBC-4571-82A3-13101282A844}" srcOrd="3" destOrd="0" presId="urn:microsoft.com/office/officeart/2005/8/layout/hierarchy3"/>
    <dgm:cxn modelId="{76FA3742-BA81-4548-9E34-902D84BE32C0}" type="presParOf" srcId="{07FF26A5-5C9D-4A5C-A00A-46C6729D8762}" destId="{3063E2D5-3EBC-4014-B1C3-F7D391451EDD}" srcOrd="4" destOrd="0" presId="urn:microsoft.com/office/officeart/2005/8/layout/hierarchy3"/>
    <dgm:cxn modelId="{C7AAD9CD-8FCB-4414-ACFD-0B0A1B6F6EEC}" type="presParOf" srcId="{07FF26A5-5C9D-4A5C-A00A-46C6729D8762}" destId="{2738FFFA-8FA6-46EE-A784-7AAE7A1B4087}" srcOrd="5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4602AD-927B-46D4-B6DA-EA8AE7BFBE99}">
      <dsp:nvSpPr>
        <dsp:cNvPr id="0" name=""/>
        <dsp:cNvSpPr/>
      </dsp:nvSpPr>
      <dsp:spPr>
        <a:xfrm>
          <a:off x="4" y="0"/>
          <a:ext cx="4716011" cy="902222"/>
        </a:xfrm>
        <a:prstGeom prst="chevron">
          <a:avLst/>
        </a:prstGeom>
        <a:solidFill>
          <a:schemeClr val="accent1">
            <a:lumMod val="60000"/>
            <a:lumOff val="4000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noProof="0" dirty="0" smtClean="0">
              <a:solidFill>
                <a:schemeClr val="bg1"/>
              </a:solidFill>
              <a:latin typeface="Bookman Old Style" pitchFamily="18" charset="0"/>
            </a:rPr>
            <a:t>Karel </a:t>
          </a:r>
          <a:r>
            <a:rPr lang="cs-CZ" sz="2000" kern="1200" noProof="1" smtClean="0">
              <a:solidFill>
                <a:schemeClr val="bg1"/>
              </a:solidFill>
              <a:latin typeface="Bookman Old Style" pitchFamily="18" charset="0"/>
            </a:rPr>
            <a:t>Roden</a:t>
          </a:r>
          <a:r>
            <a:rPr lang="en-GB" sz="2000" kern="1200" noProof="0" dirty="0" smtClean="0">
              <a:solidFill>
                <a:schemeClr val="bg1"/>
              </a:solidFill>
              <a:latin typeface="Bookman Old Style" pitchFamily="18" charset="0"/>
            </a:rPr>
            <a:t> is a good actor, </a:t>
          </a:r>
          <a:r>
            <a:rPr lang="en-GB" sz="2000" b="1" kern="1200" noProof="0" dirty="0" smtClean="0">
              <a:solidFill>
                <a:srgbClr val="FFFF00"/>
              </a:solidFill>
              <a:latin typeface="Bookman Old Style" pitchFamily="18" charset="0"/>
            </a:rPr>
            <a:t>isn’t he? </a:t>
          </a:r>
          <a:endParaRPr lang="en-GB" sz="2000" b="1" kern="1200" noProof="0" dirty="0">
            <a:solidFill>
              <a:srgbClr val="FFFF00"/>
            </a:solidFill>
            <a:latin typeface="Bookman Old Style" pitchFamily="18" charset="0"/>
          </a:endParaRPr>
        </a:p>
      </dsp:txBody>
      <dsp:txXfrm>
        <a:off x="451115" y="0"/>
        <a:ext cx="3813789" cy="902222"/>
      </dsp:txXfrm>
    </dsp:sp>
    <dsp:sp modelId="{9234E300-3F46-4791-98F3-C00DE40CA5DD}">
      <dsp:nvSpPr>
        <dsp:cNvPr id="0" name=""/>
        <dsp:cNvSpPr/>
      </dsp:nvSpPr>
      <dsp:spPr>
        <a:xfrm>
          <a:off x="2" y="905081"/>
          <a:ext cx="4716011" cy="1101876"/>
        </a:xfrm>
        <a:prstGeom prst="chevron">
          <a:avLst/>
        </a:prstGeom>
        <a:solidFill>
          <a:schemeClr val="accent1">
            <a:lumMod val="60000"/>
            <a:lumOff val="4000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/>
            <a:t>You love crime stories, </a:t>
          </a:r>
        </a:p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b="1" kern="1200" noProof="0" dirty="0" smtClean="0">
              <a:solidFill>
                <a:srgbClr val="FFFF00"/>
              </a:solidFill>
            </a:rPr>
            <a:t>don’t you</a:t>
          </a:r>
          <a:r>
            <a:rPr lang="cs-CZ" sz="2000" b="1" kern="1200" noProof="0" dirty="0" smtClean="0">
              <a:solidFill>
                <a:srgbClr val="FFFF00"/>
              </a:solidFill>
            </a:rPr>
            <a:t>?</a:t>
          </a:r>
          <a:endParaRPr lang="en-GB" sz="2000" b="1" kern="1200" noProof="0" dirty="0">
            <a:solidFill>
              <a:srgbClr val="FFFF00"/>
            </a:solidFill>
            <a:latin typeface="Bookman Old Style" pitchFamily="18" charset="0"/>
          </a:endParaRPr>
        </a:p>
      </dsp:txBody>
      <dsp:txXfrm>
        <a:off x="550940" y="905081"/>
        <a:ext cx="3614135" cy="1101876"/>
      </dsp:txXfrm>
    </dsp:sp>
    <dsp:sp modelId="{C5F4AC66-B6E7-489A-B36D-61C0D4C5B5A0}">
      <dsp:nvSpPr>
        <dsp:cNvPr id="0" name=""/>
        <dsp:cNvSpPr/>
      </dsp:nvSpPr>
      <dsp:spPr>
        <a:xfrm>
          <a:off x="4" y="2016329"/>
          <a:ext cx="4716011" cy="902116"/>
        </a:xfrm>
        <a:prstGeom prst="chevron">
          <a:avLst/>
        </a:prstGeom>
        <a:solidFill>
          <a:schemeClr val="accent1">
            <a:lumMod val="60000"/>
            <a:lumOff val="4000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noProof="0" dirty="0">
            <a:solidFill>
              <a:schemeClr val="tx1"/>
            </a:solidFill>
            <a:latin typeface="Bookman Old Style" pitchFamily="18" charset="0"/>
          </a:endParaRPr>
        </a:p>
      </dsp:txBody>
      <dsp:txXfrm>
        <a:off x="451062" y="2016329"/>
        <a:ext cx="3813895" cy="9021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E147C6-63C7-40FC-B411-B4E6934E9F37}">
      <dsp:nvSpPr>
        <dsp:cNvPr id="0" name=""/>
        <dsp:cNvSpPr/>
      </dsp:nvSpPr>
      <dsp:spPr>
        <a:xfrm flipV="1">
          <a:off x="3112676" y="0"/>
          <a:ext cx="469210" cy="45710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A274F0-E1B6-4CD4-AA07-7792B6379779}">
      <dsp:nvSpPr>
        <dsp:cNvPr id="0" name=""/>
        <dsp:cNvSpPr/>
      </dsp:nvSpPr>
      <dsp:spPr>
        <a:xfrm>
          <a:off x="0" y="0"/>
          <a:ext cx="3907429" cy="888680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600" kern="1200" noProof="0" dirty="0">
            <a:solidFill>
              <a:schemeClr val="tx1"/>
            </a:solidFill>
          </a:endParaRPr>
        </a:p>
      </dsp:txBody>
      <dsp:txXfrm>
        <a:off x="43382" y="43382"/>
        <a:ext cx="3820665" cy="801916"/>
      </dsp:txXfrm>
    </dsp:sp>
    <dsp:sp modelId="{A8038A2A-BDD1-4555-92D6-E3A6F34B1742}">
      <dsp:nvSpPr>
        <dsp:cNvPr id="0" name=""/>
        <dsp:cNvSpPr/>
      </dsp:nvSpPr>
      <dsp:spPr>
        <a:xfrm>
          <a:off x="4129030" y="72008"/>
          <a:ext cx="2409664" cy="695501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rgbClr val="FF0000"/>
              </a:solidFill>
              <a:latin typeface="+mj-lt"/>
            </a:rPr>
            <a:t>I am --</a:t>
          </a:r>
          <a:r>
            <a:rPr lang="cs-CZ" sz="2000" kern="1200" noProof="0" dirty="0" smtClean="0">
              <a:solidFill>
                <a:srgbClr val="FF0000"/>
              </a:solidFill>
              <a:latin typeface="+mj-lt"/>
            </a:rPr>
            <a:t>,</a:t>
          </a:r>
          <a:r>
            <a:rPr lang="en-GB" sz="2000" kern="1200" noProof="0" dirty="0" smtClean="0">
              <a:solidFill>
                <a:srgbClr val="FF0000"/>
              </a:solidFill>
              <a:latin typeface="+mj-lt"/>
            </a:rPr>
            <a:t>  aren’t I</a:t>
          </a:r>
          <a:r>
            <a:rPr lang="cs-CZ" sz="2000" kern="1200" noProof="0" dirty="0" smtClean="0">
              <a:solidFill>
                <a:srgbClr val="FF0000"/>
              </a:solidFill>
              <a:latin typeface="+mj-lt"/>
            </a:rPr>
            <a:t> ?</a:t>
          </a:r>
          <a:r>
            <a:rPr lang="en-GB" sz="2000" kern="1200" noProof="0" dirty="0" smtClean="0">
              <a:solidFill>
                <a:srgbClr val="FF0000"/>
              </a:solidFill>
              <a:latin typeface="+mj-lt"/>
            </a:rPr>
            <a:t> </a:t>
          </a:r>
          <a:endParaRPr lang="en-GB" sz="2000" kern="1200" noProof="0" dirty="0">
            <a:solidFill>
              <a:srgbClr val="FF0000"/>
            </a:solidFill>
            <a:latin typeface="+mj-lt"/>
          </a:endParaRPr>
        </a:p>
      </dsp:txBody>
      <dsp:txXfrm>
        <a:off x="4162982" y="105960"/>
        <a:ext cx="2341760" cy="627597"/>
      </dsp:txXfrm>
    </dsp:sp>
    <dsp:sp modelId="{BD434741-8D9A-4E80-B7AE-6646DD7C253E}">
      <dsp:nvSpPr>
        <dsp:cNvPr id="0" name=""/>
        <dsp:cNvSpPr/>
      </dsp:nvSpPr>
      <dsp:spPr>
        <a:xfrm>
          <a:off x="0" y="995518"/>
          <a:ext cx="4214198" cy="91385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Já jsem šikovný, že ano?</a:t>
          </a:r>
          <a:endParaRPr lang="cs-CZ" sz="1600" kern="1200" dirty="0"/>
        </a:p>
      </dsp:txBody>
      <dsp:txXfrm>
        <a:off x="44611" y="1040129"/>
        <a:ext cx="4124976" cy="824635"/>
      </dsp:txXfrm>
    </dsp:sp>
    <dsp:sp modelId="{FFC4C673-57B6-4EA4-B537-A69EE1EB61C5}">
      <dsp:nvSpPr>
        <dsp:cNvPr id="0" name=""/>
        <dsp:cNvSpPr/>
      </dsp:nvSpPr>
      <dsp:spPr>
        <a:xfrm>
          <a:off x="4345051" y="1152127"/>
          <a:ext cx="2146718" cy="6955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Nepravidelný dovětek</a:t>
          </a:r>
          <a:endParaRPr lang="cs-CZ" sz="1600" kern="1200" dirty="0"/>
        </a:p>
      </dsp:txBody>
      <dsp:txXfrm>
        <a:off x="4379003" y="1186079"/>
        <a:ext cx="2078814" cy="62760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E581C5-5F33-4319-A1C6-706DDA82B0C3}">
      <dsp:nvSpPr>
        <dsp:cNvPr id="0" name=""/>
        <dsp:cNvSpPr/>
      </dsp:nvSpPr>
      <dsp:spPr>
        <a:xfrm>
          <a:off x="1529" y="71836"/>
          <a:ext cx="1694321" cy="8471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005" tIns="26670" rIns="40005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Gramatické časy a vazby</a:t>
          </a:r>
          <a:endParaRPr lang="cs-CZ" sz="2100" kern="1200" dirty="0"/>
        </a:p>
      </dsp:txBody>
      <dsp:txXfrm>
        <a:off x="26341" y="96648"/>
        <a:ext cx="1644697" cy="797536"/>
      </dsp:txXfrm>
    </dsp:sp>
    <dsp:sp modelId="{63920B2F-3B0A-4C4E-BCA2-FA97A0D08C8D}">
      <dsp:nvSpPr>
        <dsp:cNvPr id="0" name=""/>
        <dsp:cNvSpPr/>
      </dsp:nvSpPr>
      <dsp:spPr>
        <a:xfrm>
          <a:off x="170961" y="918996"/>
          <a:ext cx="169432" cy="86781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67814"/>
              </a:lnTo>
              <a:lnTo>
                <a:pt x="169432" y="867814"/>
              </a:lnTo>
            </a:path>
          </a:pathLst>
        </a:custGeom>
        <a:noFill/>
        <a:ln w="400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6706092-3170-4B28-A695-73AF28B05B06}">
      <dsp:nvSpPr>
        <dsp:cNvPr id="0" name=""/>
        <dsp:cNvSpPr/>
      </dsp:nvSpPr>
      <dsp:spPr>
        <a:xfrm>
          <a:off x="340393" y="1130787"/>
          <a:ext cx="2272898" cy="1312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noProof="0" dirty="0" smtClean="0"/>
            <a:t>Present simple: be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noProof="0" dirty="0" smtClean="0"/>
            <a:t>Present continuous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noProof="0" dirty="0" smtClean="0"/>
            <a:t>b</a:t>
          </a:r>
          <a:r>
            <a:rPr lang="en-GB" sz="1600" kern="1200" noProof="0" dirty="0" smtClean="0"/>
            <a:t>e going to</a:t>
          </a:r>
          <a:endParaRPr lang="en-GB" sz="1600" kern="1200" noProof="0" dirty="0"/>
        </a:p>
      </dsp:txBody>
      <dsp:txXfrm>
        <a:off x="378822" y="1169216"/>
        <a:ext cx="2196040" cy="1235190"/>
      </dsp:txXfrm>
    </dsp:sp>
    <dsp:sp modelId="{CEC22077-041D-4F27-A8A6-1AAD032BFD64}">
      <dsp:nvSpPr>
        <dsp:cNvPr id="0" name=""/>
        <dsp:cNvSpPr/>
      </dsp:nvSpPr>
      <dsp:spPr>
        <a:xfrm>
          <a:off x="170961" y="918996"/>
          <a:ext cx="169432" cy="21636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163695"/>
              </a:lnTo>
              <a:lnTo>
                <a:pt x="169432" y="2163695"/>
              </a:lnTo>
            </a:path>
          </a:pathLst>
        </a:custGeom>
        <a:noFill/>
        <a:ln w="400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D2194ED-6E24-41F1-8F03-886E117B778B}">
      <dsp:nvSpPr>
        <dsp:cNvPr id="0" name=""/>
        <dsp:cNvSpPr/>
      </dsp:nvSpPr>
      <dsp:spPr>
        <a:xfrm>
          <a:off x="340393" y="2654626"/>
          <a:ext cx="2100240" cy="85613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noProof="0" dirty="0" smtClean="0"/>
            <a:t>Present simple</a:t>
          </a:r>
          <a:endParaRPr lang="en-GB" sz="1600" kern="1200" noProof="0" dirty="0"/>
        </a:p>
      </dsp:txBody>
      <dsp:txXfrm>
        <a:off x="365468" y="2679701"/>
        <a:ext cx="2050090" cy="805982"/>
      </dsp:txXfrm>
    </dsp:sp>
    <dsp:sp modelId="{80F7587B-B781-4DBF-BCA0-73B29D0BBB48}">
      <dsp:nvSpPr>
        <dsp:cNvPr id="0" name=""/>
        <dsp:cNvSpPr/>
      </dsp:nvSpPr>
      <dsp:spPr>
        <a:xfrm>
          <a:off x="170961" y="918996"/>
          <a:ext cx="169432" cy="326456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264568"/>
              </a:lnTo>
              <a:lnTo>
                <a:pt x="169432" y="3264568"/>
              </a:lnTo>
            </a:path>
          </a:pathLst>
        </a:custGeom>
        <a:noFill/>
        <a:ln w="400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CF0A149-ECE9-428B-AFAB-71DD223B5B9C}">
      <dsp:nvSpPr>
        <dsp:cNvPr id="0" name=""/>
        <dsp:cNvSpPr/>
      </dsp:nvSpPr>
      <dsp:spPr>
        <a:xfrm>
          <a:off x="340393" y="3722548"/>
          <a:ext cx="1760183" cy="92203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noProof="0" dirty="0" smtClean="0"/>
            <a:t>Past  Simple: be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noProof="0" dirty="0" smtClean="0"/>
            <a:t>Past continuous</a:t>
          </a:r>
        </a:p>
      </dsp:txBody>
      <dsp:txXfrm>
        <a:off x="367398" y="3749553"/>
        <a:ext cx="1706173" cy="868022"/>
      </dsp:txXfrm>
    </dsp:sp>
    <dsp:sp modelId="{5E48FD6B-9270-4055-A639-4CA55442FD7D}">
      <dsp:nvSpPr>
        <dsp:cNvPr id="0" name=""/>
        <dsp:cNvSpPr/>
      </dsp:nvSpPr>
      <dsp:spPr>
        <a:xfrm>
          <a:off x="170961" y="918996"/>
          <a:ext cx="169432" cy="43038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303895"/>
              </a:lnTo>
              <a:lnTo>
                <a:pt x="169432" y="4303895"/>
              </a:lnTo>
            </a:path>
          </a:pathLst>
        </a:custGeom>
        <a:noFill/>
        <a:ln w="400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46EBF9D-1883-4E0B-8AFA-5701DF4DAD98}">
      <dsp:nvSpPr>
        <dsp:cNvPr id="0" name=""/>
        <dsp:cNvSpPr/>
      </dsp:nvSpPr>
      <dsp:spPr>
        <a:xfrm>
          <a:off x="340393" y="4856372"/>
          <a:ext cx="1863306" cy="73303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noProof="0" dirty="0" smtClean="0"/>
            <a:t>Past Simple</a:t>
          </a:r>
          <a:endParaRPr lang="en-GB" sz="1600" kern="1200" noProof="0" dirty="0"/>
        </a:p>
      </dsp:txBody>
      <dsp:txXfrm>
        <a:off x="361863" y="4877842"/>
        <a:ext cx="1820366" cy="690099"/>
      </dsp:txXfrm>
    </dsp:sp>
    <dsp:sp modelId="{EBF62D5A-0626-409D-A178-73B93522E888}">
      <dsp:nvSpPr>
        <dsp:cNvPr id="0" name=""/>
        <dsp:cNvSpPr/>
      </dsp:nvSpPr>
      <dsp:spPr>
        <a:xfrm>
          <a:off x="2698008" y="71836"/>
          <a:ext cx="1694321" cy="8471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005" tIns="26670" rIns="40005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Pomocná slovesa</a:t>
          </a:r>
          <a:endParaRPr lang="cs-CZ" sz="2100" kern="1200" dirty="0"/>
        </a:p>
      </dsp:txBody>
      <dsp:txXfrm>
        <a:off x="2722820" y="96648"/>
        <a:ext cx="1644697" cy="797536"/>
      </dsp:txXfrm>
    </dsp:sp>
    <dsp:sp modelId="{78821A55-02D4-424F-B7E5-DE9C13979370}">
      <dsp:nvSpPr>
        <dsp:cNvPr id="0" name=""/>
        <dsp:cNvSpPr/>
      </dsp:nvSpPr>
      <dsp:spPr>
        <a:xfrm>
          <a:off x="2867440" y="918996"/>
          <a:ext cx="169432" cy="86407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64070"/>
              </a:lnTo>
              <a:lnTo>
                <a:pt x="169432" y="864070"/>
              </a:lnTo>
            </a:path>
          </a:pathLst>
        </a:custGeom>
        <a:noFill/>
        <a:ln w="400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54F68EC-887D-43F5-B372-8784323F0212}">
      <dsp:nvSpPr>
        <dsp:cNvPr id="0" name=""/>
        <dsp:cNvSpPr/>
      </dsp:nvSpPr>
      <dsp:spPr>
        <a:xfrm>
          <a:off x="3036872" y="1130787"/>
          <a:ext cx="1737777" cy="13045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noProof="0" dirty="0" smtClean="0"/>
            <a:t>am/ is/ are</a:t>
          </a:r>
          <a:r>
            <a:rPr lang="cs-CZ" sz="1600" kern="1200" noProof="0" dirty="0" smtClean="0"/>
            <a:t> 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noProof="0" dirty="0" smtClean="0"/>
            <a:t>isn’t / aren’t</a:t>
          </a:r>
          <a:endParaRPr lang="en-GB" sz="1600" kern="1200" noProof="0" dirty="0"/>
        </a:p>
      </dsp:txBody>
      <dsp:txXfrm>
        <a:off x="3075081" y="1168996"/>
        <a:ext cx="1661359" cy="1228142"/>
      </dsp:txXfrm>
    </dsp:sp>
    <dsp:sp modelId="{DF4DA9B0-175A-4483-B278-44D1FB2FFB6E}">
      <dsp:nvSpPr>
        <dsp:cNvPr id="0" name=""/>
        <dsp:cNvSpPr/>
      </dsp:nvSpPr>
      <dsp:spPr>
        <a:xfrm>
          <a:off x="2867440" y="918996"/>
          <a:ext cx="169432" cy="218505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185052"/>
              </a:lnTo>
              <a:lnTo>
                <a:pt x="169432" y="2185052"/>
              </a:lnTo>
            </a:path>
          </a:pathLst>
        </a:custGeom>
        <a:noFill/>
        <a:ln w="400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DA34CE2-0BBC-4571-82A3-13101282A844}">
      <dsp:nvSpPr>
        <dsp:cNvPr id="0" name=""/>
        <dsp:cNvSpPr/>
      </dsp:nvSpPr>
      <dsp:spPr>
        <a:xfrm>
          <a:off x="3036872" y="2647137"/>
          <a:ext cx="1983657" cy="9138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noProof="0" dirty="0" smtClean="0"/>
            <a:t>d</a:t>
          </a:r>
          <a:r>
            <a:rPr lang="en-GB" sz="1600" kern="1200" noProof="0" dirty="0" smtClean="0"/>
            <a:t>o/ does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noProof="0" dirty="0" smtClean="0"/>
            <a:t>don’t/ doesn’t</a:t>
          </a:r>
          <a:endParaRPr lang="en-GB" sz="1600" kern="1200" noProof="0" dirty="0"/>
        </a:p>
      </dsp:txBody>
      <dsp:txXfrm>
        <a:off x="3063637" y="2673902"/>
        <a:ext cx="1930127" cy="860293"/>
      </dsp:txXfrm>
    </dsp:sp>
    <dsp:sp modelId="{3063E2D5-3EBC-4014-B1C3-F7D391451EDD}">
      <dsp:nvSpPr>
        <dsp:cNvPr id="0" name=""/>
        <dsp:cNvSpPr/>
      </dsp:nvSpPr>
      <dsp:spPr>
        <a:xfrm>
          <a:off x="2867440" y="918996"/>
          <a:ext cx="169432" cy="325767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257672"/>
              </a:lnTo>
              <a:lnTo>
                <a:pt x="169432" y="3257672"/>
              </a:lnTo>
            </a:path>
          </a:pathLst>
        </a:custGeom>
        <a:noFill/>
        <a:ln w="400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38FFFA-8FA6-46EE-A784-7AAE7A1B4087}">
      <dsp:nvSpPr>
        <dsp:cNvPr id="0" name=""/>
        <dsp:cNvSpPr/>
      </dsp:nvSpPr>
      <dsp:spPr>
        <a:xfrm>
          <a:off x="3036872" y="3772751"/>
          <a:ext cx="2012501" cy="80783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noProof="0" dirty="0" smtClean="0"/>
            <a:t>was </a:t>
          </a:r>
          <a:r>
            <a:rPr lang="cs-CZ" sz="1600" kern="1200" noProof="0" dirty="0" smtClean="0"/>
            <a:t>/</a:t>
          </a:r>
          <a:r>
            <a:rPr lang="en-GB" sz="1600" kern="1200" noProof="0" dirty="0" smtClean="0"/>
            <a:t> were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noProof="0" dirty="0" smtClean="0"/>
            <a:t>wasn’t </a:t>
          </a:r>
          <a:r>
            <a:rPr lang="cs-CZ" sz="1600" kern="1200" noProof="0" dirty="0" smtClean="0"/>
            <a:t>/</a:t>
          </a:r>
          <a:r>
            <a:rPr lang="en-GB" sz="1600" kern="1200" noProof="0" dirty="0" smtClean="0"/>
            <a:t>  weren’t</a:t>
          </a:r>
        </a:p>
      </dsp:txBody>
      <dsp:txXfrm>
        <a:off x="3060533" y="3796412"/>
        <a:ext cx="1965179" cy="760513"/>
      </dsp:txXfrm>
    </dsp:sp>
    <dsp:sp modelId="{298A4F81-CEF1-4BCB-8AC0-1CA2F48D4E94}">
      <dsp:nvSpPr>
        <dsp:cNvPr id="0" name=""/>
        <dsp:cNvSpPr/>
      </dsp:nvSpPr>
      <dsp:spPr>
        <a:xfrm>
          <a:off x="2867440" y="918996"/>
          <a:ext cx="169432" cy="426381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263815"/>
              </a:lnTo>
              <a:lnTo>
                <a:pt x="169432" y="4263815"/>
              </a:lnTo>
            </a:path>
          </a:pathLst>
        </a:custGeom>
        <a:noFill/>
        <a:ln w="400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72A5C40-92AC-443B-ACB7-1E04A52066FA}">
      <dsp:nvSpPr>
        <dsp:cNvPr id="0" name=""/>
        <dsp:cNvSpPr/>
      </dsp:nvSpPr>
      <dsp:spPr>
        <a:xfrm>
          <a:off x="3036872" y="4792377"/>
          <a:ext cx="1590249" cy="7808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noProof="0" dirty="0" smtClean="0"/>
            <a:t>did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noProof="0" dirty="0" smtClean="0"/>
            <a:t>didn’t</a:t>
          </a:r>
        </a:p>
      </dsp:txBody>
      <dsp:txXfrm>
        <a:off x="3059743" y="4815248"/>
        <a:ext cx="1544507" cy="73512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E581C5-5F33-4319-A1C6-706DDA82B0C3}">
      <dsp:nvSpPr>
        <dsp:cNvPr id="0" name=""/>
        <dsp:cNvSpPr/>
      </dsp:nvSpPr>
      <dsp:spPr>
        <a:xfrm>
          <a:off x="3226" y="374336"/>
          <a:ext cx="1589801" cy="7949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Gramatické časy a vazby</a:t>
          </a:r>
          <a:endParaRPr lang="cs-CZ" sz="2000" kern="1200" dirty="0"/>
        </a:p>
      </dsp:txBody>
      <dsp:txXfrm>
        <a:off x="26508" y="397618"/>
        <a:ext cx="1543237" cy="748336"/>
      </dsp:txXfrm>
    </dsp:sp>
    <dsp:sp modelId="{63920B2F-3B0A-4C4E-BCA2-FA97A0D08C8D}">
      <dsp:nvSpPr>
        <dsp:cNvPr id="0" name=""/>
        <dsp:cNvSpPr/>
      </dsp:nvSpPr>
      <dsp:spPr>
        <a:xfrm>
          <a:off x="162206" y="1169237"/>
          <a:ext cx="158980" cy="81428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14280"/>
              </a:lnTo>
              <a:lnTo>
                <a:pt x="158980" y="814280"/>
              </a:lnTo>
            </a:path>
          </a:pathLst>
        </a:custGeom>
        <a:noFill/>
        <a:ln w="400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6706092-3170-4B28-A695-73AF28B05B06}">
      <dsp:nvSpPr>
        <dsp:cNvPr id="0" name=""/>
        <dsp:cNvSpPr/>
      </dsp:nvSpPr>
      <dsp:spPr>
        <a:xfrm>
          <a:off x="321186" y="1367962"/>
          <a:ext cx="2132687" cy="123111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noProof="0" dirty="0" smtClean="0"/>
            <a:t>Have got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noProof="0" dirty="0" smtClean="0"/>
            <a:t>Present Perfect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noProof="0" dirty="0" smtClean="0"/>
            <a:t>Present Perfect Continuous</a:t>
          </a:r>
          <a:endParaRPr lang="en-GB" sz="1600" kern="1200" noProof="0" dirty="0"/>
        </a:p>
      </dsp:txBody>
      <dsp:txXfrm>
        <a:off x="357244" y="1404020"/>
        <a:ext cx="2060571" cy="1158994"/>
      </dsp:txXfrm>
    </dsp:sp>
    <dsp:sp modelId="{CEC22077-041D-4F27-A8A6-1AAD032BFD64}">
      <dsp:nvSpPr>
        <dsp:cNvPr id="0" name=""/>
        <dsp:cNvSpPr/>
      </dsp:nvSpPr>
      <dsp:spPr>
        <a:xfrm>
          <a:off x="162206" y="1169237"/>
          <a:ext cx="158980" cy="218356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183560"/>
              </a:lnTo>
              <a:lnTo>
                <a:pt x="158980" y="2183560"/>
              </a:lnTo>
            </a:path>
          </a:pathLst>
        </a:custGeom>
        <a:noFill/>
        <a:ln w="400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D2194ED-6E24-41F1-8F03-886E117B778B}">
      <dsp:nvSpPr>
        <dsp:cNvPr id="0" name=""/>
        <dsp:cNvSpPr/>
      </dsp:nvSpPr>
      <dsp:spPr>
        <a:xfrm>
          <a:off x="321186" y="2797798"/>
          <a:ext cx="2299247" cy="11099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noProof="0" dirty="0" smtClean="0"/>
            <a:t>Past Perfect</a:t>
          </a:r>
          <a:endParaRPr lang="en-GB" sz="1600" kern="1200" noProof="0" dirty="0"/>
        </a:p>
      </dsp:txBody>
      <dsp:txXfrm>
        <a:off x="353697" y="2830309"/>
        <a:ext cx="2234225" cy="1044977"/>
      </dsp:txXfrm>
    </dsp:sp>
    <dsp:sp modelId="{80F7587B-B781-4DBF-BCA0-73B29D0BBB48}">
      <dsp:nvSpPr>
        <dsp:cNvPr id="0" name=""/>
        <dsp:cNvSpPr/>
      </dsp:nvSpPr>
      <dsp:spPr>
        <a:xfrm>
          <a:off x="162206" y="1169237"/>
          <a:ext cx="158980" cy="354117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541171"/>
              </a:lnTo>
              <a:lnTo>
                <a:pt x="158980" y="3541171"/>
              </a:lnTo>
            </a:path>
          </a:pathLst>
        </a:custGeom>
        <a:noFill/>
        <a:ln w="400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CF0A149-ECE9-428B-AFAB-71DD223B5B9C}">
      <dsp:nvSpPr>
        <dsp:cNvPr id="0" name=""/>
        <dsp:cNvSpPr/>
      </dsp:nvSpPr>
      <dsp:spPr>
        <a:xfrm>
          <a:off x="321186" y="4106523"/>
          <a:ext cx="2574359" cy="12077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noProof="0" dirty="0" smtClean="0"/>
            <a:t>Způsobová slovesa</a:t>
          </a:r>
          <a:endParaRPr lang="en-GB" sz="1600" kern="1200" noProof="0" dirty="0" smtClean="0"/>
        </a:p>
      </dsp:txBody>
      <dsp:txXfrm>
        <a:off x="356560" y="4141897"/>
        <a:ext cx="2503611" cy="1137024"/>
      </dsp:txXfrm>
    </dsp:sp>
    <dsp:sp modelId="{EBF62D5A-0626-409D-A178-73B93522E888}">
      <dsp:nvSpPr>
        <dsp:cNvPr id="0" name=""/>
        <dsp:cNvSpPr/>
      </dsp:nvSpPr>
      <dsp:spPr>
        <a:xfrm>
          <a:off x="2975035" y="374336"/>
          <a:ext cx="1589801" cy="7949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Pomocná slovesa</a:t>
          </a:r>
          <a:endParaRPr lang="cs-CZ" sz="2000" kern="1200" dirty="0"/>
        </a:p>
      </dsp:txBody>
      <dsp:txXfrm>
        <a:off x="2998317" y="397618"/>
        <a:ext cx="1543237" cy="748336"/>
      </dsp:txXfrm>
    </dsp:sp>
    <dsp:sp modelId="{78821A55-02D4-424F-B7E5-DE9C13979370}">
      <dsp:nvSpPr>
        <dsp:cNvPr id="0" name=""/>
        <dsp:cNvSpPr/>
      </dsp:nvSpPr>
      <dsp:spPr>
        <a:xfrm>
          <a:off x="3134016" y="1169237"/>
          <a:ext cx="158980" cy="80640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06407"/>
              </a:lnTo>
              <a:lnTo>
                <a:pt x="158980" y="806407"/>
              </a:lnTo>
            </a:path>
          </a:pathLst>
        </a:custGeom>
        <a:noFill/>
        <a:ln w="400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54F68EC-887D-43F5-B372-8784323F0212}">
      <dsp:nvSpPr>
        <dsp:cNvPr id="0" name=""/>
        <dsp:cNvSpPr/>
      </dsp:nvSpPr>
      <dsp:spPr>
        <a:xfrm>
          <a:off x="3292996" y="1367962"/>
          <a:ext cx="1815159" cy="121536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noProof="0" dirty="0" smtClean="0"/>
            <a:t>Have  has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noProof="0" dirty="0" smtClean="0"/>
            <a:t>haven’t   hasn’t</a:t>
          </a:r>
          <a:endParaRPr lang="en-GB" sz="1600" kern="1200" noProof="0" dirty="0"/>
        </a:p>
      </dsp:txBody>
      <dsp:txXfrm>
        <a:off x="3328593" y="1403559"/>
        <a:ext cx="1743965" cy="1144169"/>
      </dsp:txXfrm>
    </dsp:sp>
    <dsp:sp modelId="{DF4DA9B0-175A-4483-B278-44D1FB2FFB6E}">
      <dsp:nvSpPr>
        <dsp:cNvPr id="0" name=""/>
        <dsp:cNvSpPr/>
      </dsp:nvSpPr>
      <dsp:spPr>
        <a:xfrm>
          <a:off x="3134016" y="1169237"/>
          <a:ext cx="158980" cy="211657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116570"/>
              </a:lnTo>
              <a:lnTo>
                <a:pt x="158980" y="2116570"/>
              </a:lnTo>
            </a:path>
          </a:pathLst>
        </a:custGeom>
        <a:noFill/>
        <a:ln w="400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DA34CE2-0BBC-4571-82A3-13101282A844}">
      <dsp:nvSpPr>
        <dsp:cNvPr id="0" name=""/>
        <dsp:cNvSpPr/>
      </dsp:nvSpPr>
      <dsp:spPr>
        <a:xfrm>
          <a:off x="3292996" y="2782051"/>
          <a:ext cx="1786937" cy="10075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noProof="0" dirty="0" smtClean="0"/>
            <a:t>had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noProof="0" dirty="0" smtClean="0"/>
            <a:t>hadn’t</a:t>
          </a:r>
          <a:endParaRPr lang="en-GB" sz="1600" kern="1200" noProof="0" dirty="0"/>
        </a:p>
      </dsp:txBody>
      <dsp:txXfrm>
        <a:off x="3322505" y="2811560"/>
        <a:ext cx="1727919" cy="948494"/>
      </dsp:txXfrm>
    </dsp:sp>
    <dsp:sp modelId="{3063E2D5-3EBC-4014-B1C3-F7D391451EDD}">
      <dsp:nvSpPr>
        <dsp:cNvPr id="0" name=""/>
        <dsp:cNvSpPr/>
      </dsp:nvSpPr>
      <dsp:spPr>
        <a:xfrm>
          <a:off x="3134016" y="1169237"/>
          <a:ext cx="158980" cy="341146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411463"/>
              </a:lnTo>
              <a:lnTo>
                <a:pt x="158980" y="3411463"/>
              </a:lnTo>
            </a:path>
          </a:pathLst>
        </a:custGeom>
        <a:noFill/>
        <a:ln w="400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38FFFA-8FA6-46EE-A784-7AAE7A1B4087}">
      <dsp:nvSpPr>
        <dsp:cNvPr id="0" name=""/>
        <dsp:cNvSpPr/>
      </dsp:nvSpPr>
      <dsp:spPr>
        <a:xfrm>
          <a:off x="3292996" y="3988289"/>
          <a:ext cx="1888353" cy="11848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noProof="0" dirty="0" smtClean="0"/>
            <a:t>can could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noProof="0" dirty="0" smtClean="0"/>
            <a:t>shall  will  would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noProof="0" dirty="0" smtClean="0"/>
            <a:t>should  must</a:t>
          </a:r>
        </a:p>
      </dsp:txBody>
      <dsp:txXfrm>
        <a:off x="3327698" y="4022991"/>
        <a:ext cx="1818949" cy="11154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2908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6846" y="0"/>
            <a:ext cx="2942908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B8AE82-BEA4-45FB-84B1-01CD236BF09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5988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133" y="4711383"/>
            <a:ext cx="5433060" cy="44634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2908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6846" y="9421044"/>
            <a:ext cx="2942908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9D4565-18B8-4CC9-A040-4785FCAF06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09646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B90EF043-C792-450D-A01E-84187167F4F7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2B80C7BF-B114-44E7-BC03-EA1ADC4D1B5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29AF593-1DE2-4D57-9536-73C20AAF9BF3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BEA8E6D-4A3B-456C-9E43-1A4FAF77E6D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2CD1C646-0891-4E7A-B58C-079540B2F2CE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pPr>
              <a:defRPr/>
            </a:pPr>
            <a:fld id="{9A09DDC0-FB25-4BD6-88EF-5B1E5CB21C0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87C350A-5E78-4300-B93D-16B2F1F5C160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E80468F-B5A8-43F1-B51C-6B8D4B17A6D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4FDE809-0F86-43AC-AF62-A21924CE817A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113D347-A3D2-4B79-B270-765B3356E73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7D9E28E-A725-413D-8A29-762A074A6F36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00D50D4-37EE-4D5C-BA75-73639317169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4317FD76-DA98-46F8-BD01-B1081822C75A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CB8F3A0-202E-4E7B-AF9E-28F2D25A394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9869394-75F0-485F-A169-6668A64C8FBC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EC88544-228B-4BFC-BCE1-65720263110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281A67D-01EC-4E6B-9289-971CF25E746B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39A2B6D-6AA2-41DE-9EEE-FF3D4BD0595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AD16823-6A93-4E1B-82A3-EFC43836B7A3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F9CDB85-E045-4726-9AB9-8FD8070B088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pPr>
              <a:defRPr/>
            </a:pPr>
            <a:fld id="{76B001EE-06A7-4A42-95EF-382F8ACA5398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E6B59FCB-4F6F-4BC8-A519-DDE161DF5C3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AB7F728B-1403-4622-A508-9B2BFDA88DFF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21ADE64E-C0EF-45CF-8178-6B2DC4BCB7E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  <p:sldLayoutId id="2147483750" r:id="rId9"/>
    <p:sldLayoutId id="2147483751" r:id="rId10"/>
    <p:sldLayoutId id="2147483752" r:id="rId11"/>
  </p:sldLayoutIdLst>
  <p:transition>
    <p:wedg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image" Target="../media/image4.jpeg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5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6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,r:6,s:0,i:17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587680" cy="1819672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endParaRPr lang="cs-CZ" dirty="0">
              <a:latin typeface="Bookman Old Style" pitchFamily="18" charset="0"/>
            </a:endParaRP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395536" y="3429000"/>
            <a:ext cx="8299648" cy="3096345"/>
          </a:xfrm>
        </p:spPr>
        <p:txBody>
          <a:bodyPr/>
          <a:lstStyle/>
          <a:p>
            <a:pPr algn="ctr" eaLnBrk="1" hangingPunct="1">
              <a:buNone/>
              <a:defRPr/>
            </a:pPr>
            <a:r>
              <a:rPr lang="cs-CZ" sz="2400" dirty="0" smtClean="0">
                <a:latin typeface="Bookman Old Style" pitchFamily="18" charset="0"/>
              </a:rPr>
              <a:t>Název školy:  </a:t>
            </a:r>
            <a:r>
              <a:rPr lang="cs-CZ" sz="2800" i="1" dirty="0" smtClean="0">
                <a:solidFill>
                  <a:schemeClr val="tx1"/>
                </a:solidFill>
                <a:latin typeface="Bookman Old Style" pitchFamily="18" charset="0"/>
              </a:rPr>
              <a:t>Základní škola a mateřská škola, </a:t>
            </a:r>
          </a:p>
          <a:p>
            <a:pPr algn="ctr" eaLnBrk="1" hangingPunct="1">
              <a:buNone/>
              <a:defRPr/>
            </a:pPr>
            <a:r>
              <a:rPr lang="cs-CZ" sz="2800" i="1" noProof="1" smtClean="0">
                <a:solidFill>
                  <a:schemeClr val="tx1"/>
                </a:solidFill>
                <a:latin typeface="Bookman Old Style" pitchFamily="18" charset="0"/>
              </a:rPr>
              <a:t>Hlušice</a:t>
            </a:r>
            <a:endParaRPr lang="cs-CZ" sz="2800" noProof="1" smtClean="0">
              <a:solidFill>
                <a:schemeClr val="tx1"/>
              </a:solidFill>
              <a:latin typeface="Bookman Old Style" pitchFamily="18" charset="0"/>
            </a:endParaRPr>
          </a:p>
          <a:p>
            <a:pPr algn="ctr" eaLnBrk="1" hangingPunct="1">
              <a:buNone/>
              <a:defRPr/>
            </a:pPr>
            <a:r>
              <a:rPr lang="cs-CZ" sz="2400" dirty="0" smtClean="0">
                <a:solidFill>
                  <a:schemeClr val="tx1"/>
                </a:solidFill>
                <a:latin typeface="Bookman Old Style" pitchFamily="18" charset="0"/>
              </a:rPr>
              <a:t>Autor: PaedDr. Vaňková Marcela</a:t>
            </a:r>
          </a:p>
          <a:p>
            <a:pPr algn="ctr" eaLnBrk="1" hangingPunct="1">
              <a:buNone/>
              <a:defRPr/>
            </a:pP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Číslo projektu: CZ.1.07/1.4.00/21.3235</a:t>
            </a:r>
          </a:p>
          <a:p>
            <a:pPr algn="ctr" eaLnBrk="1" hangingPunct="1">
              <a:buNone/>
              <a:defRPr/>
            </a:pPr>
            <a:r>
              <a:rPr lang="cs-CZ" sz="2000" dirty="0" smtClean="0">
                <a:latin typeface="Bookman Old Style" pitchFamily="18" charset="0"/>
              </a:rPr>
              <a:t>Název:	</a:t>
            </a:r>
            <a:r>
              <a:rPr lang="cs-CZ" sz="2000" smtClean="0">
                <a:latin typeface="Bookman Old Style" pitchFamily="18" charset="0"/>
              </a:rPr>
              <a:t> </a:t>
            </a:r>
            <a:r>
              <a:rPr lang="cs-CZ" sz="2000" smtClean="0">
                <a:solidFill>
                  <a:schemeClr val="tx1"/>
                </a:solidFill>
                <a:latin typeface="Bookman Old Style" pitchFamily="18" charset="0"/>
              </a:rPr>
              <a:t>VY_32_INOVACE_3C_10_</a:t>
            </a:r>
            <a:r>
              <a:rPr lang="en-GB" dirty="0" smtClean="0">
                <a:latin typeface="Bookman Old Style" pitchFamily="18" charset="0"/>
              </a:rPr>
              <a:t>Question  tags</a:t>
            </a:r>
            <a:r>
              <a:rPr lang="en-GB" sz="2800" dirty="0" smtClean="0">
                <a:solidFill>
                  <a:schemeClr val="tx1"/>
                </a:solidFill>
                <a:latin typeface="Bookman Old Style" pitchFamily="18" charset="0"/>
              </a:rPr>
              <a:t> </a:t>
            </a:r>
          </a:p>
          <a:p>
            <a:pPr algn="ctr" eaLnBrk="1" hangingPunct="1">
              <a:buNone/>
              <a:defRPr/>
            </a:pPr>
            <a:r>
              <a:rPr lang="cs-CZ" sz="2000" dirty="0" smtClean="0">
                <a:latin typeface="Bookman Old Style" pitchFamily="18" charset="0"/>
              </a:rPr>
              <a:t>Téma: Anglická gramatika v 6. a 9. ročníku ZŠ</a:t>
            </a:r>
            <a:endParaRPr lang="en-GB" sz="2000" dirty="0" smtClean="0">
              <a:solidFill>
                <a:schemeClr val="tx1"/>
              </a:solidFill>
              <a:latin typeface="Bookman Old Style" pitchFamily="18" charset="0"/>
            </a:endParaRPr>
          </a:p>
          <a:p>
            <a:pPr eaLnBrk="1" hangingPunct="1"/>
            <a:endParaRPr lang="cs-CZ" dirty="0" smtClean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268760"/>
            <a:ext cx="792088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3000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Bookman Old Style" pitchFamily="18" charset="0"/>
              </a:rPr>
              <a:t>ANOTACE:</a:t>
            </a:r>
            <a:endParaRPr lang="cs-CZ" sz="2800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>
                <a:latin typeface="Bookman Old Style" pitchFamily="18" charset="0"/>
              </a:rPr>
              <a:t>1) Materiál je určen pro žáky 2. stupně ZŠ. </a:t>
            </a:r>
          </a:p>
          <a:p>
            <a:pPr>
              <a:buNone/>
            </a:pPr>
            <a:r>
              <a:rPr lang="cs-CZ" sz="2000" dirty="0" smtClean="0">
                <a:latin typeface="Bookman Old Style" pitchFamily="18" charset="0"/>
              </a:rPr>
              <a:t>    Dle úvodních vět a tabulek učitel objasní žákům tvorbu </a:t>
            </a:r>
            <a:r>
              <a:rPr lang="en-GB" sz="2000" dirty="0" smtClean="0">
                <a:latin typeface="Bookman Old Style" pitchFamily="18" charset="0"/>
              </a:rPr>
              <a:t>Question tags</a:t>
            </a:r>
            <a:r>
              <a:rPr lang="cs-CZ" sz="2000" dirty="0" smtClean="0">
                <a:latin typeface="Bookman Old Style" pitchFamily="18" charset="0"/>
              </a:rPr>
              <a:t>.</a:t>
            </a:r>
            <a:r>
              <a:rPr lang="en-GB" sz="2000" dirty="0" smtClean="0">
                <a:latin typeface="Bookman Old Style" pitchFamily="18" charset="0"/>
              </a:rPr>
              <a:t> </a:t>
            </a:r>
            <a:r>
              <a:rPr lang="cs-CZ" sz="2000" dirty="0" smtClean="0">
                <a:latin typeface="Bookman Old Style" pitchFamily="18" charset="0"/>
              </a:rPr>
              <a:t>Struktura kladné věty, záporné věty.</a:t>
            </a:r>
          </a:p>
          <a:p>
            <a:r>
              <a:rPr lang="cs-CZ" sz="2000" dirty="0" smtClean="0">
                <a:latin typeface="Bookman Old Style" pitchFamily="18" charset="0"/>
              </a:rPr>
              <a:t>2) Následuje procvičení – doplnění do vět. Kontrola správnosti.</a:t>
            </a:r>
          </a:p>
          <a:p>
            <a:r>
              <a:rPr lang="cs-CZ" sz="2000" dirty="0" smtClean="0">
                <a:latin typeface="Bookman Old Style" pitchFamily="18" charset="0"/>
              </a:rPr>
              <a:t>3) Písemné procvičení struktury vět, kontrola na dalším listu.</a:t>
            </a:r>
          </a:p>
          <a:p>
            <a:r>
              <a:rPr lang="cs-CZ" sz="2000" dirty="0" smtClean="0">
                <a:latin typeface="Bookman Old Style" pitchFamily="18" charset="0"/>
              </a:rPr>
              <a:t>5) Zařazení materiálu do úvodních hodin – </a:t>
            </a:r>
            <a:r>
              <a:rPr lang="en-GB" sz="2000" dirty="0" smtClean="0">
                <a:latin typeface="Bookman Old Style" pitchFamily="18" charset="0"/>
              </a:rPr>
              <a:t>Question tags .</a:t>
            </a:r>
          </a:p>
          <a:p>
            <a:endParaRPr lang="cs-CZ" sz="2000" dirty="0" smtClean="0">
              <a:latin typeface="Bookman Old Style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 spd="slow" advClick="0" advTm="3000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76672"/>
            <a:ext cx="8291264" cy="701824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latin typeface="Bookman Old Style" pitchFamily="18" charset="0"/>
              </a:rPr>
              <a:t>Question tags </a:t>
            </a:r>
            <a:endParaRPr lang="en-GB" dirty="0">
              <a:latin typeface="Bookman Old Style" pitchFamily="18" charset="0"/>
            </a:endParaRPr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sz="half" idx="1"/>
          </p:nvPr>
        </p:nvGraphicFramePr>
        <p:xfrm>
          <a:off x="0" y="1700808"/>
          <a:ext cx="4716016" cy="31244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1916832"/>
            <a:ext cx="3960440" cy="2664296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80000"/>
              </a:lnSpc>
              <a:buNone/>
              <a:defRPr/>
            </a:pPr>
            <a:r>
              <a:rPr lang="cs-CZ" sz="2600" i="1" dirty="0" smtClean="0"/>
              <a:t>Karel </a:t>
            </a:r>
            <a:r>
              <a:rPr lang="cs-CZ" sz="2600" i="1" noProof="1" smtClean="0"/>
              <a:t>Roden </a:t>
            </a:r>
            <a:r>
              <a:rPr lang="cs-CZ" sz="2600" i="1" dirty="0" smtClean="0"/>
              <a:t>je dobrý herec,</a:t>
            </a:r>
          </a:p>
          <a:p>
            <a:pPr>
              <a:lnSpc>
                <a:spcPct val="80000"/>
              </a:lnSpc>
              <a:buNone/>
              <a:defRPr/>
            </a:pPr>
            <a:endParaRPr lang="cs-CZ" sz="2600" i="1" dirty="0" smtClean="0">
              <a:latin typeface="+mj-lt"/>
            </a:endParaRPr>
          </a:p>
          <a:p>
            <a:pPr>
              <a:lnSpc>
                <a:spcPct val="80000"/>
              </a:lnSpc>
              <a:buNone/>
              <a:defRPr/>
            </a:pPr>
            <a:r>
              <a:rPr lang="cs-CZ" sz="2600" i="1" dirty="0" smtClean="0">
                <a:latin typeface="+mj-lt"/>
              </a:rPr>
              <a:t>že ano?</a:t>
            </a:r>
            <a:endParaRPr lang="cs-CZ" sz="2600" dirty="0" smtClean="0">
              <a:latin typeface="+mj-lt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sz="1800" dirty="0" smtClean="0">
              <a:latin typeface="Bookman Old Style" pitchFamily="18" charset="0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>
              <a:lnSpc>
                <a:spcPct val="120000"/>
              </a:lnSpc>
              <a:buNone/>
              <a:defRPr/>
            </a:pPr>
            <a:r>
              <a:rPr lang="cs-CZ" i="1" dirty="0" smtClean="0"/>
              <a:t>Máš rád detektivky, že ano?</a:t>
            </a:r>
            <a:endParaRPr lang="cs-CZ" dirty="0" smtClean="0"/>
          </a:p>
          <a:p>
            <a:pPr>
              <a:lnSpc>
                <a:spcPct val="120000"/>
              </a:lnSpc>
              <a:buNone/>
              <a:defRPr/>
            </a:pPr>
            <a:endParaRPr lang="cs-CZ" dirty="0" smtClean="0"/>
          </a:p>
          <a:p>
            <a:pPr>
              <a:lnSpc>
                <a:spcPct val="120000"/>
              </a:lnSpc>
              <a:buNone/>
              <a:defRPr/>
            </a:pPr>
            <a:r>
              <a:rPr lang="cs-CZ" i="1" dirty="0" smtClean="0"/>
              <a:t>Nemáš rád kreslené filmy, že ne?</a:t>
            </a:r>
            <a:r>
              <a:rPr lang="cs-CZ" dirty="0" smtClean="0"/>
              <a:t> </a:t>
            </a:r>
          </a:p>
        </p:txBody>
      </p:sp>
      <p:sp>
        <p:nvSpPr>
          <p:cNvPr id="11269" name="TextovéPole 4"/>
          <p:cNvSpPr txBox="1">
            <a:spLocks noChangeArrowheads="1"/>
          </p:cNvSpPr>
          <p:nvPr/>
        </p:nvSpPr>
        <p:spPr bwMode="auto">
          <a:xfrm>
            <a:off x="2268538" y="1341438"/>
            <a:ext cx="29511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 dirty="0" smtClean="0">
                <a:latin typeface="Bookman Old Style" pitchFamily="18" charset="0"/>
              </a:rPr>
              <a:t>Example</a:t>
            </a:r>
            <a:endParaRPr lang="en-GB" sz="2000" dirty="0">
              <a:latin typeface="Bookman Old Style" pitchFamily="18" charset="0"/>
            </a:endParaRPr>
          </a:p>
        </p:txBody>
      </p:sp>
      <p:graphicFrame>
        <p:nvGraphicFramePr>
          <p:cNvPr id="11" name="Diagram 10"/>
          <p:cNvGraphicFramePr/>
          <p:nvPr/>
        </p:nvGraphicFramePr>
        <p:xfrm>
          <a:off x="2483768" y="4653136"/>
          <a:ext cx="6660232" cy="1909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0" name="Obousměrná svislá šipka 9"/>
          <p:cNvSpPr/>
          <p:nvPr/>
        </p:nvSpPr>
        <p:spPr>
          <a:xfrm>
            <a:off x="3995936" y="5445224"/>
            <a:ext cx="216024" cy="360040"/>
          </a:xfrm>
          <a:prstGeom prst="up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ousměrná svislá šipka 12"/>
          <p:cNvSpPr/>
          <p:nvPr/>
        </p:nvSpPr>
        <p:spPr>
          <a:xfrm>
            <a:off x="7596336" y="5373216"/>
            <a:ext cx="144016" cy="432048"/>
          </a:xfrm>
          <a:prstGeom prst="upDownArrow">
            <a:avLst/>
          </a:prstGeom>
          <a:solidFill>
            <a:srgbClr val="A4C4A6"/>
          </a:solidFill>
          <a:ln>
            <a:solidFill>
              <a:srgbClr val="84AA8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236296" y="188640"/>
            <a:ext cx="1512168" cy="16635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1"/>
          <p:cNvSpPr txBox="1"/>
          <p:nvPr/>
        </p:nvSpPr>
        <p:spPr>
          <a:xfrm>
            <a:off x="755576" y="3861048"/>
            <a:ext cx="29188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  <a:latin typeface="+mj-lt"/>
              </a:rPr>
              <a:t>You don’t like cartoons,</a:t>
            </a:r>
          </a:p>
          <a:p>
            <a:r>
              <a:rPr lang="cs-CZ" sz="2000" dirty="0" smtClean="0">
                <a:solidFill>
                  <a:schemeClr val="bg1"/>
                </a:solidFill>
                <a:latin typeface="+mj-lt"/>
              </a:rPr>
              <a:t>           </a:t>
            </a:r>
            <a:r>
              <a:rPr lang="en-GB" sz="2000" b="1" dirty="0" smtClean="0">
                <a:solidFill>
                  <a:srgbClr val="FFFF00"/>
                </a:solidFill>
                <a:latin typeface="+mj-lt"/>
              </a:rPr>
              <a:t>do you?</a:t>
            </a:r>
            <a:endParaRPr lang="en-GB" sz="2000" b="1" dirty="0">
              <a:solidFill>
                <a:srgbClr val="FFFF00"/>
              </a:solidFill>
              <a:latin typeface="+mj-lt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87824" y="4869160"/>
            <a:ext cx="30963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>
                <a:solidFill>
                  <a:srgbClr val="FF0000"/>
                </a:solidFill>
                <a:latin typeface="+mj-lt"/>
              </a:rPr>
              <a:t>I am clever, </a:t>
            </a:r>
            <a:r>
              <a:rPr lang="en-US" sz="2000" dirty="0" smtClean="0">
                <a:solidFill>
                  <a:srgbClr val="FFFF00"/>
                </a:solidFill>
                <a:latin typeface="+mj-lt"/>
              </a:rPr>
              <a:t>aren’t I</a:t>
            </a:r>
            <a:r>
              <a:rPr lang="cs-CZ" sz="2000" dirty="0" smtClean="0">
                <a:solidFill>
                  <a:srgbClr val="FFFF00"/>
                </a:solidFill>
                <a:latin typeface="+mj-lt"/>
              </a:rPr>
              <a:t> ?</a:t>
            </a:r>
            <a:endParaRPr lang="cs-CZ" sz="2000" dirty="0">
              <a:solidFill>
                <a:srgbClr val="FFFF00"/>
              </a:solidFill>
              <a:latin typeface="+mj-lt"/>
            </a:endParaRPr>
          </a:p>
        </p:txBody>
      </p:sp>
      <p:pic>
        <p:nvPicPr>
          <p:cNvPr id="19458" name="Picture 2" descr="http://us.123rf.com/400wm/400/400/chudtsankov/chudtsankov1105/chudtsankov110500035/9634074-owl-teacher-cartoon-character-with-a-pointer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79512" y="4725144"/>
            <a:ext cx="2016224" cy="1953478"/>
          </a:xfrm>
          <a:prstGeom prst="rect">
            <a:avLst/>
          </a:prstGeom>
          <a:noFill/>
        </p:spPr>
      </p:pic>
    </p:spTree>
  </p:cSld>
  <p:clrMapOvr>
    <a:masterClrMapping/>
  </p:clrMapOvr>
  <p:transition spd="slow" advTm="30000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Graphic spid="11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7084640" cy="804704"/>
          </a:xfrm>
        </p:spPr>
        <p:txBody>
          <a:bodyPr/>
          <a:lstStyle/>
          <a:p>
            <a:pPr algn="ctr"/>
            <a:r>
              <a:rPr lang="en-GB" dirty="0" smtClean="0">
                <a:latin typeface="Bookman Old Style" pitchFamily="18" charset="0"/>
              </a:rPr>
              <a:t>Question tags 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323528" y="908720"/>
          <a:ext cx="5050904" cy="5661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122" name="Picture 2" descr="http://ilustrace.pixmac.cz/4/dva-3d-loutky-instalaci-otaznik-pixmac-ilustrace-12167629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868144" y="1484784"/>
            <a:ext cx="2001058" cy="4392488"/>
          </a:xfrm>
          <a:prstGeom prst="rect">
            <a:avLst/>
          </a:prstGeom>
          <a:noFill/>
        </p:spPr>
      </p:pic>
    </p:spTree>
  </p:cSld>
  <p:clrMapOvr>
    <a:masterClrMapping/>
  </p:clrMapOvr>
  <p:transition advClick="0" advTm="10000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7084640" cy="648072"/>
          </a:xfrm>
        </p:spPr>
        <p:txBody>
          <a:bodyPr/>
          <a:lstStyle/>
          <a:p>
            <a:pPr algn="ctr"/>
            <a:r>
              <a:rPr lang="en-GB" dirty="0" smtClean="0">
                <a:latin typeface="Bookman Old Style" pitchFamily="18" charset="0"/>
              </a:rPr>
              <a:t>Question tags 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323528" y="908720"/>
          <a:ext cx="5184576" cy="56886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106" name="Picture 10" descr="http://ilustrace.pixmac.cz/4/otaznik-3d-advice-asking-pixmac-ilustrace-13641991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00192" y="1628800"/>
            <a:ext cx="2498590" cy="3456384"/>
          </a:xfrm>
          <a:prstGeom prst="rect">
            <a:avLst/>
          </a:prstGeom>
          <a:noFill/>
        </p:spPr>
      </p:pic>
    </p:spTree>
  </p:cSld>
  <p:clrMapOvr>
    <a:masterClrMapping/>
  </p:clrMapOvr>
  <p:transition advClick="0" advTm="10000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139136" cy="732696"/>
          </a:xfrm>
        </p:spPr>
        <p:txBody>
          <a:bodyPr/>
          <a:lstStyle/>
          <a:p>
            <a:r>
              <a:rPr lang="en-GB" dirty="0" smtClean="0">
                <a:latin typeface="Bookman Old Style" pitchFamily="18" charset="0"/>
              </a:rPr>
              <a:t>Question tags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7992888" cy="5472608"/>
          </a:xfrm>
        </p:spPr>
        <p:txBody>
          <a:bodyPr>
            <a:normAutofit fontScale="92500" lnSpcReduction="10000"/>
          </a:bodyPr>
          <a:lstStyle/>
          <a:p>
            <a:r>
              <a:rPr lang="cs-CZ" i="1" dirty="0" smtClean="0">
                <a:solidFill>
                  <a:srgbClr val="00B050"/>
                </a:solidFill>
              </a:rPr>
              <a:t>A)  Doplňte tázací </a:t>
            </a:r>
            <a:r>
              <a:rPr lang="cs-CZ" i="1" noProof="1" smtClean="0">
                <a:solidFill>
                  <a:srgbClr val="00B050"/>
                </a:solidFill>
              </a:rPr>
              <a:t>dovětky</a:t>
            </a:r>
            <a:r>
              <a:rPr lang="cs-CZ" i="1" dirty="0" smtClean="0">
                <a:solidFill>
                  <a:srgbClr val="00B050"/>
                </a:solidFill>
              </a:rPr>
              <a:t>: </a:t>
            </a:r>
          </a:p>
          <a:p>
            <a:r>
              <a:rPr lang="pl-PL" i="1" dirty="0" smtClean="0"/>
              <a:t>Ona hraje na kytaru, že? 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She plays the guitar, </a:t>
            </a:r>
            <a:r>
              <a:rPr lang="cs-CZ" dirty="0" smtClean="0">
                <a:solidFill>
                  <a:srgbClr val="FF0000"/>
                </a:solidFill>
              </a:rPr>
              <a:t>______________ ______?</a:t>
            </a:r>
            <a:r>
              <a:rPr lang="cs-CZ" dirty="0" smtClean="0"/>
              <a:t> </a:t>
            </a:r>
            <a:endParaRPr lang="cs-CZ" i="1" dirty="0" smtClean="0"/>
          </a:p>
          <a:p>
            <a:r>
              <a:rPr lang="cs-CZ" i="1" dirty="0" smtClean="0"/>
              <a:t>Má ji rád, že? 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He likes her, </a:t>
            </a:r>
            <a:r>
              <a:rPr lang="cs-CZ" dirty="0" smtClean="0">
                <a:solidFill>
                  <a:srgbClr val="FF0000"/>
                </a:solidFill>
              </a:rPr>
              <a:t>______________ ____? </a:t>
            </a:r>
            <a:endParaRPr lang="cs-CZ" i="1" dirty="0" smtClean="0">
              <a:solidFill>
                <a:srgbClr val="FF0000"/>
              </a:solidFill>
            </a:endParaRPr>
          </a:p>
          <a:p>
            <a:r>
              <a:rPr lang="cs-CZ" i="1" dirty="0" smtClean="0"/>
              <a:t>Žijí v malém městě, že? </a:t>
            </a:r>
          </a:p>
          <a:p>
            <a:r>
              <a:rPr lang="en-US" dirty="0" smtClean="0">
                <a:solidFill>
                  <a:srgbClr val="FF0000"/>
                </a:solidFill>
              </a:rPr>
              <a:t>They live in a small town, __________ ________? </a:t>
            </a:r>
            <a:endParaRPr lang="en-US" i="1" dirty="0" smtClean="0">
              <a:solidFill>
                <a:srgbClr val="FF0000"/>
              </a:solidFill>
            </a:endParaRPr>
          </a:p>
          <a:p>
            <a:r>
              <a:rPr lang="cs-CZ" i="1" dirty="0" smtClean="0"/>
              <a:t>Nikdy nečtete noviny, že? 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You never read newspapers, </a:t>
            </a:r>
            <a:r>
              <a:rPr lang="cs-CZ" dirty="0" smtClean="0">
                <a:solidFill>
                  <a:srgbClr val="FF0000"/>
                </a:solidFill>
              </a:rPr>
              <a:t>____ ______?</a:t>
            </a:r>
            <a:r>
              <a:rPr lang="cs-CZ" dirty="0" smtClean="0"/>
              <a:t> </a:t>
            </a:r>
            <a:endParaRPr lang="cs-CZ" i="1" dirty="0" smtClean="0"/>
          </a:p>
          <a:p>
            <a:r>
              <a:rPr lang="cs-CZ" i="1" dirty="0" smtClean="0"/>
              <a:t>Ty jsi ho včera viděla, že? 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You saw him yesterday, </a:t>
            </a:r>
            <a:r>
              <a:rPr lang="cs-CZ" dirty="0" smtClean="0">
                <a:solidFill>
                  <a:srgbClr val="FF0000"/>
                </a:solidFill>
              </a:rPr>
              <a:t>____________ ______?</a:t>
            </a:r>
            <a:r>
              <a:rPr lang="cs-CZ" dirty="0" smtClean="0"/>
              <a:t> </a:t>
            </a:r>
            <a:endParaRPr lang="cs-CZ" i="1" dirty="0" smtClean="0"/>
          </a:p>
          <a:p>
            <a:r>
              <a:rPr lang="cs-CZ" i="1" dirty="0" smtClean="0"/>
              <a:t>Poslouchala tě pozorně, že? </a:t>
            </a:r>
          </a:p>
          <a:p>
            <a:r>
              <a:rPr lang="en-US" dirty="0" smtClean="0">
                <a:solidFill>
                  <a:srgbClr val="FF0000"/>
                </a:solidFill>
              </a:rPr>
              <a:t>She listened to you carefully, ____________ ______? </a:t>
            </a:r>
            <a:endParaRPr lang="en-US" i="1" dirty="0" smtClean="0">
              <a:solidFill>
                <a:srgbClr val="FF0000"/>
              </a:solidFill>
            </a:endParaRPr>
          </a:p>
        </p:txBody>
      </p:sp>
      <p:pic>
        <p:nvPicPr>
          <p:cNvPr id="4" name="Picture 4" descr="Tygr, zvíře, psát, psaní na klávesnici, notebook, počítač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-243408"/>
            <a:ext cx="2664296" cy="2147464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11144" cy="804704"/>
          </a:xfrm>
        </p:spPr>
        <p:txBody>
          <a:bodyPr/>
          <a:lstStyle/>
          <a:p>
            <a:r>
              <a:rPr lang="en-GB" dirty="0" smtClean="0">
                <a:latin typeface="Bookman Old Style" pitchFamily="18" charset="0"/>
              </a:rPr>
              <a:t>Question tags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7920880" cy="5472608"/>
          </a:xfrm>
        </p:spPr>
        <p:txBody>
          <a:bodyPr>
            <a:normAutofit fontScale="92500" lnSpcReduction="10000"/>
          </a:bodyPr>
          <a:lstStyle/>
          <a:p>
            <a:r>
              <a:rPr lang="cs-CZ" i="1" dirty="0" smtClean="0">
                <a:solidFill>
                  <a:srgbClr val="00B050"/>
                </a:solidFill>
              </a:rPr>
              <a:t>B)  Doplňte tázací dovětky: </a:t>
            </a:r>
          </a:p>
          <a:p>
            <a:r>
              <a:rPr lang="cs-CZ" i="1" dirty="0" smtClean="0"/>
              <a:t>Často vás chodili navštěvovat, že? </a:t>
            </a:r>
          </a:p>
          <a:p>
            <a:r>
              <a:rPr lang="en-US" dirty="0" smtClean="0">
                <a:solidFill>
                  <a:srgbClr val="FF0000"/>
                </a:solidFill>
              </a:rPr>
              <a:t>They often came to see you, ___________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en-US" dirty="0" smtClean="0">
                <a:solidFill>
                  <a:srgbClr val="FF0000"/>
                </a:solidFill>
              </a:rPr>
              <a:t>________?</a:t>
            </a:r>
            <a:r>
              <a:rPr lang="en-US" dirty="0" smtClean="0"/>
              <a:t> </a:t>
            </a:r>
            <a:endParaRPr lang="en-US" i="1" dirty="0" smtClean="0"/>
          </a:p>
          <a:p>
            <a:r>
              <a:rPr lang="cs-CZ" i="1" dirty="0" smtClean="0"/>
              <a:t>On je tady, že? 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He is here, </a:t>
            </a:r>
            <a:r>
              <a:rPr lang="cs-CZ" dirty="0" smtClean="0">
                <a:solidFill>
                  <a:srgbClr val="FF0000"/>
                </a:solidFill>
              </a:rPr>
              <a:t>__________ ____? </a:t>
            </a:r>
            <a:endParaRPr lang="cs-CZ" i="1" dirty="0" smtClean="0">
              <a:solidFill>
                <a:srgbClr val="FF0000"/>
              </a:solidFill>
            </a:endParaRPr>
          </a:p>
          <a:p>
            <a:r>
              <a:rPr lang="pl-PL" i="1" dirty="0" smtClean="0"/>
              <a:t>To není moje kolo, že? 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This isn't my bicycle, ____ </a:t>
            </a:r>
            <a:r>
              <a:rPr lang="cs-CZ" dirty="0" smtClean="0">
                <a:solidFill>
                  <a:srgbClr val="FF0000"/>
                </a:solidFill>
              </a:rPr>
              <a:t>____? </a:t>
            </a:r>
            <a:endParaRPr lang="cs-CZ" i="1" dirty="0" smtClean="0">
              <a:solidFill>
                <a:srgbClr val="FF0000"/>
              </a:solidFill>
            </a:endParaRPr>
          </a:p>
          <a:p>
            <a:r>
              <a:rPr lang="pt-BR" i="1" dirty="0" smtClean="0"/>
              <a:t>Lucie má nové auto, že? </a:t>
            </a:r>
          </a:p>
          <a:p>
            <a:r>
              <a:rPr lang="en-US" dirty="0" smtClean="0">
                <a:solidFill>
                  <a:srgbClr val="FF0000"/>
                </a:solidFill>
              </a:rPr>
              <a:t>Lucy has got a new car, ____________ ______?</a:t>
            </a:r>
            <a:r>
              <a:rPr lang="en-US" dirty="0" smtClean="0"/>
              <a:t> </a:t>
            </a:r>
            <a:endParaRPr lang="en-US" i="1" dirty="0" smtClean="0"/>
          </a:p>
          <a:p>
            <a:r>
              <a:rPr lang="cs-CZ" i="1" dirty="0" smtClean="0"/>
              <a:t>Máte dvě sestry, že? 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You've got two sisters</a:t>
            </a:r>
            <a:r>
              <a:rPr lang="cs-CZ" dirty="0" smtClean="0">
                <a:solidFill>
                  <a:srgbClr val="FF0000"/>
                </a:solidFill>
              </a:rPr>
              <a:t>, ______________ ______? </a:t>
            </a:r>
            <a:endParaRPr lang="cs-CZ" i="1" dirty="0" smtClean="0">
              <a:solidFill>
                <a:srgbClr val="FF0000"/>
              </a:solidFill>
            </a:endParaRPr>
          </a:p>
          <a:p>
            <a:r>
              <a:rPr lang="cs-CZ" i="1" dirty="0" smtClean="0"/>
              <a:t>Oni nejsou doma, že? 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They aren't at home</a:t>
            </a:r>
            <a:r>
              <a:rPr lang="cs-CZ" dirty="0" smtClean="0">
                <a:solidFill>
                  <a:srgbClr val="FF0000"/>
                </a:solidFill>
              </a:rPr>
              <a:t>, ______ ________? </a:t>
            </a:r>
          </a:p>
        </p:txBody>
      </p:sp>
      <p:pic>
        <p:nvPicPr>
          <p:cNvPr id="23554" name="Picture 2" descr="http://tell.fll.purdue.edu/JapanProj/FLClipart/Verbs/write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188640"/>
            <a:ext cx="2434210" cy="1628800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139136" cy="876712"/>
          </a:xfrm>
        </p:spPr>
        <p:txBody>
          <a:bodyPr/>
          <a:lstStyle/>
          <a:p>
            <a:r>
              <a:rPr lang="en-GB" dirty="0" smtClean="0">
                <a:latin typeface="Bookman Old Style" pitchFamily="18" charset="0"/>
              </a:rPr>
              <a:t>Question tags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7200800" cy="5517232"/>
          </a:xfrm>
        </p:spPr>
        <p:txBody>
          <a:bodyPr>
            <a:normAutofit fontScale="92500" lnSpcReduction="10000"/>
          </a:bodyPr>
          <a:lstStyle/>
          <a:p>
            <a:r>
              <a:rPr lang="en-GB" i="1" dirty="0" smtClean="0">
                <a:solidFill>
                  <a:srgbClr val="00B050"/>
                </a:solidFill>
              </a:rPr>
              <a:t>Correct:</a:t>
            </a:r>
          </a:p>
          <a:p>
            <a:r>
              <a:rPr lang="en-GB" dirty="0" smtClean="0"/>
              <a:t>She plays the guitar, doesn't she?</a:t>
            </a:r>
          </a:p>
          <a:p>
            <a:r>
              <a:rPr lang="en-GB" dirty="0" smtClean="0"/>
              <a:t>He likes her, doesn't he? </a:t>
            </a:r>
          </a:p>
          <a:p>
            <a:r>
              <a:rPr lang="en-GB" dirty="0" smtClean="0"/>
              <a:t>They live in a small town, don't they? </a:t>
            </a:r>
            <a:endParaRPr lang="en-GB" i="1" dirty="0" smtClean="0"/>
          </a:p>
          <a:p>
            <a:r>
              <a:rPr lang="en-GB" dirty="0" smtClean="0"/>
              <a:t>You never read newspapers, do you? </a:t>
            </a:r>
            <a:endParaRPr lang="en-GB" i="1" dirty="0" smtClean="0"/>
          </a:p>
          <a:p>
            <a:r>
              <a:rPr lang="en-GB" dirty="0" smtClean="0"/>
              <a:t>You saw him yesterday, didn't you? </a:t>
            </a:r>
            <a:endParaRPr lang="en-GB" i="1" dirty="0" smtClean="0"/>
          </a:p>
          <a:p>
            <a:r>
              <a:rPr lang="en-GB" dirty="0" smtClean="0"/>
              <a:t>She listened to you carefully, didn't she? </a:t>
            </a:r>
            <a:endParaRPr lang="en-GB" i="1" dirty="0" smtClean="0"/>
          </a:p>
          <a:p>
            <a:r>
              <a:rPr lang="en-GB" dirty="0" smtClean="0"/>
              <a:t>They often came to see you, didn't they? </a:t>
            </a:r>
            <a:endParaRPr lang="en-GB" i="1" dirty="0" smtClean="0"/>
          </a:p>
          <a:p>
            <a:r>
              <a:rPr lang="en-GB" dirty="0" smtClean="0"/>
              <a:t>He is here, isn't he? </a:t>
            </a:r>
            <a:endParaRPr lang="en-GB" i="1" dirty="0" smtClean="0"/>
          </a:p>
          <a:p>
            <a:r>
              <a:rPr lang="en-GB" dirty="0" smtClean="0"/>
              <a:t>This isn't my bicycle, is it? </a:t>
            </a:r>
            <a:endParaRPr lang="en-GB" i="1" dirty="0" smtClean="0"/>
          </a:p>
          <a:p>
            <a:r>
              <a:rPr lang="en-GB" dirty="0" smtClean="0"/>
              <a:t>Lucy has got a new car, hasn't she? </a:t>
            </a:r>
            <a:endParaRPr lang="en-GB" i="1" dirty="0" smtClean="0"/>
          </a:p>
          <a:p>
            <a:r>
              <a:rPr lang="en-GB" dirty="0" smtClean="0"/>
              <a:t>You've got two sisters, haven't you? </a:t>
            </a:r>
            <a:endParaRPr lang="en-GB" i="1" dirty="0" smtClean="0"/>
          </a:p>
          <a:p>
            <a:r>
              <a:rPr lang="en-GB" dirty="0" smtClean="0"/>
              <a:t>They aren't at home, are they? 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686800" cy="4320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latin typeface="Bookman Old Style" pitchFamily="18" charset="0"/>
              </a:rPr>
              <a:t>   CITACE:</a:t>
            </a:r>
            <a:endParaRPr lang="cs-CZ" sz="3200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476672"/>
            <a:ext cx="7776864" cy="6381328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en-US" sz="1400" noProof="1" smtClean="0">
              <a:solidFill>
                <a:schemeClr val="accent6">
                  <a:lumMod val="50000"/>
                </a:schemeClr>
              </a:solidFill>
              <a:latin typeface="Georgia" pitchFamily="18" charset="0"/>
            </a:endParaRPr>
          </a:p>
          <a:p>
            <a:r>
              <a:rPr lang="cs-CZ" sz="4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http://images.google.com/imgres?q=otazn%C3%ADk&amp;biw=1280&amp;bih=534&amp;tbm=isch&amp;tbnid=aubpl7CqxV73hM:&amp;imgrefurl=http://www.pixmac.cz/fotka/dva%25203d%2520loutky%2520instalac%25C3%25AD%2520otazn%25C3%25ADk/000012167629&amp;docid=5BlTEaJQ3M7IlM&amp;imgurl=http://ilustrace.pixmac.cz/4/dva-3d-loutky-instalaci-otaznik-pixmac-ilustrace-12167629.jpg&amp;w=400&amp;h=357&amp;ei=ZBaNUaNri-O1BpWKgYAO&amp;zoom=1&amp;iact=hc&amp;vpx=933&amp;vpy=64&amp;dur=250&amp;hovh=212&amp;hovw=238&amp;tx=127&amp;ty=113&amp;page=1&amp;tbnh=137&amp;tbnw=154&amp;start=0&amp;ndsp=26&amp;ved=1t:429,r:15,s:0,i:205</a:t>
            </a:r>
          </a:p>
          <a:p>
            <a:r>
              <a:rPr lang="en-US" sz="4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http://images.google.com/imgres?q=cartoon&amp;biw=1280&amp;bih=534&amp;tbm=isch&amp;tbnid=seYZTWskPjr8tM:&amp;imgrefurl=http://www.123rf.com/photo_9634074_owl-teacher-cartoon-character-with-a-pointer.html&amp;docid=Znm0guGt6GXaMM&amp;imgurl=http://us.123rf.com/400wm/400/400/chudtsankov/chudtsankov1105/chudtsankov110500035/9634074-owl-teacher-cartoon-character-with-a-pointer.jpg&amp;w=1200&amp;h=1161&amp;ei=c8CHUemMKMibtAag0oGwCQ&amp;zoom=1&amp;iact=hc&amp;vpx=1005&amp;vpy=152&amp;dur=281&amp;hovh=221&amp;hovw=228&amp;tx=141&amp;ty=143&amp;page=1&amp;tbnh=149&amp;tbnw=154&amp;start=0&amp;ndsp=20&amp;ved=1t:429</a:t>
            </a:r>
            <a:r>
              <a:rPr lang="en-US" sz="4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  <a:hlinkClick r:id="rId2" action="ppaction://hlinkfile"/>
              </a:rPr>
              <a:t>,r:6,s:0,i:179</a:t>
            </a:r>
            <a:endParaRPr lang="cs-CZ" sz="4400" noProof="1" smtClean="0">
              <a:solidFill>
                <a:schemeClr val="accent6">
                  <a:lumMod val="50000"/>
                </a:schemeClr>
              </a:solidFill>
              <a:latin typeface="Georgia" pitchFamily="18" charset="0"/>
            </a:endParaRPr>
          </a:p>
          <a:p>
            <a:r>
              <a:rPr lang="cs-CZ" sz="4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http://office.microsoft.com/cs-cz/images/results.aspx?qu=ps%C3%A1t&amp;ex=1&amp;origin=FX010132103#ai:MM910001095|</a:t>
            </a:r>
          </a:p>
          <a:p>
            <a:r>
              <a:rPr lang="cs-CZ" sz="4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http://images.google.com/imgres?q=%C5%A1kola&amp;biw=1280&amp;bih=534&amp;tbm=isch&amp;tbnid=TcgooRkSOslHsM:&amp;imgrefurl=http://www.heureka-cz.eu/index_8bbd183ca9dab12fa3c36dd31d3da3d5.html&amp;docid=I3bsHKrae-gfWM&amp;imgurl=http://www.heureka-cz.eu/files/Image/maskot%252520ESF.jpg&amp;w=340&amp;h=374&amp;ei=ZxOEUb-1Os7Y4QSAh4DoCw&amp;zoom=1&amp;iact=rc&amp;dur=156&amp;page=1&amp;tbnh=142&amp;tbnw=142&amp;start=0&amp;ndsp=20&amp;ved=1t:429,r:17,s:0,i:212&amp;tx=83&amp;ty=100</a:t>
            </a:r>
          </a:p>
          <a:p>
            <a:r>
              <a:rPr lang="cs-CZ" sz="4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http://images.google.com/imgres?q=otazn%C3%ADk&amp;biw=1280&amp;bih=534&amp;tbm=isch&amp;tbnid=LOQ8XPfO9v4QiM:&amp;imgrefurl=http://www.pixmac.cz/fotka/otazn%25C3%25ADk/000013641991&amp;docid=8Sv4uuzuAs7msM&amp;imgurl=http://ilustrace.pixmac.cz/4/otaznik-3d-advice-asking-pixmac-ilustrace-13641991.jpg&amp;w=300&amp;h=415&amp;ei=VCWNUd65Hsfdswan7YCABQ&amp;zoom=1&amp;iact=hc&amp;vpx=460&amp;vpy=2&amp;dur=3015&amp;hovh=264&amp;hovw=191&amp;tx=88&amp;ty=138&amp;page=2&amp;tbnh=135&amp;tbnw=98&amp;start=26&amp;ndsp=32&amp;ved=1t:429,r:45,s:0,i:297</a:t>
            </a:r>
          </a:p>
          <a:p>
            <a:r>
              <a:rPr lang="cs-CZ" sz="4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http://images.google.com/imgres?q=ps%C3%A1t&amp;biw=1280&amp;bih=534&amp;tbm=isch&amp;tbnid=rJDIylDHGL8tIM:&amp;imgrefurl=http://blog.seocentrum.cz/%3Fcat%3D5&amp;docid=1UMScyN69w8SRM&amp;imgurl=http://tell.fll.purdue.edu/JapanProj/FLClipart/Verbs/write.gif&amp;w=800&amp;h=536&amp;ei=RCONUdOlAorQtQa1wIGIDw&amp;zoom=1&amp;iact=hc&amp;vpx=581&amp;vpy=3&amp;dur=1797&amp;hovh=184&amp;hovw=274&amp;tx=152&amp;ty=110&amp;page=1&amp;tbnh=135&amp;tbnw=217&amp;start=0&amp;ndsp=20&amp;ved=1t:429,r:10,s:0,i:190</a:t>
            </a:r>
          </a:p>
          <a:p>
            <a:r>
              <a:rPr lang="en-US" sz="56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Project  English 3, Oxford, Tom Hutchinson, Grammar summary</a:t>
            </a:r>
          </a:p>
          <a:p>
            <a:r>
              <a:rPr lang="en-US" sz="56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Angličtina, Školní kurz gramatiky, Maria Birkenmajer, E. Maňko, Infoa 2008</a:t>
            </a:r>
          </a:p>
          <a:p>
            <a:r>
              <a:rPr lang="en-US" sz="56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The Good Grammar Book, Michael Swan, Catherine Walter, Oxford University Press</a:t>
            </a:r>
            <a:endParaRPr lang="cs-CZ" sz="5600" noProof="1" smtClean="0">
              <a:solidFill>
                <a:schemeClr val="accent6">
                  <a:lumMod val="50000"/>
                </a:schemeClr>
              </a:solidFill>
              <a:latin typeface="Georgia" pitchFamily="18" charset="0"/>
            </a:endParaRPr>
          </a:p>
          <a:p>
            <a:r>
              <a:rPr lang="cs-CZ" sz="56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Essential Grammar in Use, Raymond Murphy, Cambridge University Press</a:t>
            </a:r>
          </a:p>
          <a:p>
            <a:r>
              <a:rPr lang="cs-CZ" sz="56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Spark, Virginia Evans_Jenny Dooley, Teacher´s book, Express Publishing</a:t>
            </a:r>
          </a:p>
          <a:p>
            <a:r>
              <a:rPr lang="cs-CZ" sz="56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Let´s study Grammar, Krajewska Milada, Infoa</a:t>
            </a:r>
          </a:p>
          <a:p>
            <a:r>
              <a:rPr lang="cs-CZ" sz="56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Terasoft,  TC Angličtina 4,  5 PC program  2003</a:t>
            </a:r>
          </a:p>
        </p:txBody>
      </p:sp>
    </p:spTree>
  </p:cSld>
  <p:clrMapOvr>
    <a:masterClrMapping/>
  </p:clrMapOvr>
  <p:transition spd="med" advClick="0" advTm="3000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1612</TotalTime>
  <Words>436</Words>
  <Application>Microsoft Office PowerPoint</Application>
  <PresentationFormat>Předvádění na obrazovce (4:3)</PresentationFormat>
  <Paragraphs>122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    </vt:lpstr>
      <vt:lpstr>ANOTACE:</vt:lpstr>
      <vt:lpstr>Question tags </vt:lpstr>
      <vt:lpstr>Question tags </vt:lpstr>
      <vt:lpstr>Question tags </vt:lpstr>
      <vt:lpstr>Question tags </vt:lpstr>
      <vt:lpstr>Question tags </vt:lpstr>
      <vt:lpstr>Question tags </vt:lpstr>
      <vt:lpstr>   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</dc:title>
  <cp:lastModifiedBy>Marcela Vaňková</cp:lastModifiedBy>
  <cp:revision>347</cp:revision>
  <dcterms:created xsi:type="dcterms:W3CDTF">2011-11-23T00:30:20Z</dcterms:created>
  <dcterms:modified xsi:type="dcterms:W3CDTF">2013-06-04T07:34:30Z</dcterms:modified>
</cp:coreProperties>
</file>