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61" r:id="rId4"/>
    <p:sldId id="257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95EC1D4A-A796-47C3-A63E-CE236FB377E2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//upload.wikimedia.org/wikipedia/commons/b/be/Relief_Map_of_Czech_Republic.pn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commons.wikimedia.org/wiki/File:Relief_Map_of_Czech_Republic.p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91975516"/>
              </p:ext>
            </p:extLst>
          </p:nvPr>
        </p:nvGraphicFramePr>
        <p:xfrm>
          <a:off x="114300" y="764704"/>
          <a:ext cx="9029700" cy="5061585"/>
        </p:xfrm>
        <a:graphic>
          <a:graphicData uri="http://schemas.openxmlformats.org/drawingml/2006/table">
            <a:tbl>
              <a:tblPr/>
              <a:tblGrid>
                <a:gridCol w="2024063"/>
                <a:gridCol w="7005637"/>
              </a:tblGrid>
              <a:tr h="16478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Šárka Jurášová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Škola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ZŠ a MŠ Stožec, okres Prachatice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Téma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Krajina v okolí domova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VY_52_INOVACE_07_KRAJINA_ČR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Sada 1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Předmět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Prvouka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3.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CZ.1.07/1.4.00/21.0697</a:t>
                      </a:r>
                      <a:endParaRPr lang="cs-CZ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13.11.2012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povrch, krajina, vysočina, nížina, mapa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052736"/>
            <a:ext cx="6265863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542578259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pPr algn="ctr"/>
            <a:r>
              <a:rPr lang="cs-CZ" dirty="0" smtClean="0"/>
              <a:t>Krajina v okolí domova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574747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2323652"/>
            <a:ext cx="7416824" cy="3508977"/>
          </a:xfrm>
        </p:spPr>
        <p:txBody>
          <a:bodyPr/>
          <a:lstStyle/>
          <a:p>
            <a:pPr algn="just"/>
            <a:r>
              <a:rPr lang="cs-CZ" dirty="0" smtClean="0"/>
              <a:t>Pomocí prezentace s výkladem žáci 3. ročníku základní školy v oblasti Člověk a jeho svět zpracovávají informace o krajině v okolí domova.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3886852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cs-CZ" dirty="0" smtClean="0"/>
              <a:t>Krajina v okolí domova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algn="ctr"/>
            <a:r>
              <a:rPr lang="cs-CZ" dirty="0" smtClean="0"/>
              <a:t>Povrch naší země je rozmanitý.</a:t>
            </a:r>
          </a:p>
          <a:p>
            <a:pPr algn="ctr"/>
            <a:r>
              <a:rPr lang="cs-CZ" dirty="0" smtClean="0"/>
              <a:t>Určitá část zemského povrchu se nazývá krajina.</a:t>
            </a:r>
          </a:p>
          <a:p>
            <a:pPr algn="ctr"/>
            <a:r>
              <a:rPr lang="cs-CZ" dirty="0" smtClean="0"/>
              <a:t>Výšku krajiny měříme v metrech.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536663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cs-CZ" dirty="0" smtClean="0"/>
              <a:t>Krajina v okolí domova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2323653"/>
            <a:ext cx="6777317" cy="1753419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Porovnáváme ji s hladinou moře, proto jí říkáme nadmořská výška.</a:t>
            </a:r>
          </a:p>
          <a:p>
            <a:pPr algn="ctr"/>
            <a:r>
              <a:rPr lang="cs-CZ" dirty="0" smtClean="0"/>
              <a:t>Podle nadmořské výšky rozdělujeme </a:t>
            </a:r>
            <a:r>
              <a:rPr lang="cs-CZ" smtClean="0"/>
              <a:t>krajinu </a:t>
            </a:r>
            <a:r>
              <a:rPr lang="cs-CZ" smtClean="0"/>
              <a:t>na: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267744" y="4869160"/>
            <a:ext cx="81144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dirty="0" smtClean="0"/>
              <a:t>Nížiny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65368" y="4869160"/>
            <a:ext cx="1170513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dirty="0" smtClean="0"/>
              <a:t>Vysočiny</a:t>
            </a:r>
            <a:endParaRPr lang="cs-CZ" dirty="0"/>
          </a:p>
        </p:txBody>
      </p:sp>
      <p:cxnSp>
        <p:nvCxnSpPr>
          <p:cNvPr id="7" name="Přímá spojnice se šipkou 6"/>
          <p:cNvCxnSpPr>
            <a:stCxn id="3" idx="2"/>
          </p:cNvCxnSpPr>
          <p:nvPr/>
        </p:nvCxnSpPr>
        <p:spPr>
          <a:xfrm flipH="1">
            <a:off x="2843808" y="4077072"/>
            <a:ext cx="1588343" cy="64807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4860032" y="4077072"/>
            <a:ext cx="1512168" cy="64807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776333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cs-CZ" dirty="0" smtClean="0"/>
              <a:t>Krajina v okolí domova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580970" y="1967384"/>
            <a:ext cx="36968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dirty="0" smtClean="0"/>
              <a:t>Mapa povrchu České republiky</a:t>
            </a:r>
            <a:endParaRPr lang="cs-CZ" dirty="0"/>
          </a:p>
        </p:txBody>
      </p:sp>
      <p:pic>
        <p:nvPicPr>
          <p:cNvPr id="3" name="Picture 2" descr="File:Relief Map of Czech Republic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618" y="2408402"/>
            <a:ext cx="6336704" cy="384954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14863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cs-CZ" dirty="0" smtClean="0"/>
              <a:t>Zdroje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8580" indent="0">
              <a:buNone/>
            </a:pPr>
            <a:r>
              <a:rPr lang="cs-CZ" sz="1800" smtClean="0">
                <a:solidFill>
                  <a:schemeClr val="bg2">
                    <a:lumMod val="50000"/>
                  </a:schemeClr>
                </a:solidFill>
                <a:hlinkClick r:id="rId2"/>
              </a:rPr>
              <a:t>http</a:t>
            </a:r>
            <a:r>
              <a:rPr lang="cs-CZ" sz="1800" dirty="0">
                <a:solidFill>
                  <a:schemeClr val="bg2">
                    <a:lumMod val="50000"/>
                  </a:schemeClr>
                </a:solidFill>
                <a:hlinkClick r:id="rId2"/>
              </a:rPr>
              <a:t>://</a:t>
            </a: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  <a:hlinkClick r:id="rId2"/>
              </a:rPr>
              <a:t>commons.wikimedia.org/wiki/File:Relief_Map_of_Czech_Republic.png</a:t>
            </a: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endParaRPr lang="cs-CZ" sz="18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44198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28</TotalTime>
  <Words>135</Words>
  <Application>Microsoft Office PowerPoint</Application>
  <PresentationFormat>Předvádění na obrazovce (4:3)</PresentationFormat>
  <Paragraphs>35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Austin</vt:lpstr>
      <vt:lpstr>Snímek 1</vt:lpstr>
      <vt:lpstr>Krajina v okolí domova</vt:lpstr>
      <vt:lpstr>Anotace :</vt:lpstr>
      <vt:lpstr>Krajina v okolí domova</vt:lpstr>
      <vt:lpstr>Krajina v okolí domova</vt:lpstr>
      <vt:lpstr>Krajina v okolí domova</vt:lpstr>
      <vt:lpstr>Zdroje 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Krajina v okolí domova</dc:title>
  <dc:creator>Anetka</dc:creator>
  <cp:lastModifiedBy>Škola</cp:lastModifiedBy>
  <cp:revision>10</cp:revision>
  <dcterms:created xsi:type="dcterms:W3CDTF">2013-05-30T14:17:46Z</dcterms:created>
  <dcterms:modified xsi:type="dcterms:W3CDTF">2013-06-04T12:20:24Z</dcterms:modified>
</cp:coreProperties>
</file>