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3" r:id="rId3"/>
    <p:sldId id="256" r:id="rId4"/>
    <p:sldId id="259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d/Kuusk_Keila-Paldiski_rdt_%C3%A4%C3%A4r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8/82/Picea_abies_-_K%C3%B6hler%E2%80%93s_Medizinal-Pflanzen-105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0/Illustration_Larix_decudua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c/cc/Larix_decidua_Winte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f/Pinus_sylvestris_Beskid_%C5%BBywiecki.JPG" TargetMode="Externa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hyperlink" Target="http://cs.wikipedia.org/wiki/Soubor:Pinus_sylvestris_MHNT.BOT.2005.0.97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0/0a/Abies_alba_Slovak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f/fa/Illustration_Abies_alba0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Abies_alba0.jpg" TargetMode="External"/><Relationship Id="rId3" Type="http://schemas.openxmlformats.org/officeDocument/2006/relationships/hyperlink" Target="http://cs.wikipedia.org/wiki/Soubor:Picea_abies_-_K%C3%B6hler%E2%80%93s_Medizinal-Pflanzen-105.jpg" TargetMode="External"/><Relationship Id="rId7" Type="http://schemas.openxmlformats.org/officeDocument/2006/relationships/hyperlink" Target="http://cs.wikipedia.org/wiki/Soubor:Abies_alba_Slovakia.jpg" TargetMode="External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inus_sylvestris_Beskid_%C5%BBywiecki.JPG" TargetMode="External"/><Relationship Id="rId5" Type="http://schemas.openxmlformats.org/officeDocument/2006/relationships/hyperlink" Target="http://cs.wikipedia.org/wiki/Soubor:Larix_decidua_Winter.jpg" TargetMode="External"/><Relationship Id="rId4" Type="http://schemas.openxmlformats.org/officeDocument/2006/relationships/hyperlink" Target="http://cs.wikipedia.org/wiki/Soubor:Illustration_Larix_decudua0.jpg" TargetMode="External"/><Relationship Id="rId9" Type="http://schemas.openxmlformats.org/officeDocument/2006/relationships/hyperlink" Target="http://cs.wikipedia.org/wiki/Soubor:Pinus_sylvestris_MHNT.BOT.2005.0.97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1939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Podnebné pásy – jehličnaté lesy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VY_52_INOVACE_19_JEHLIČNATÉ_STROMY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jehličnan, smrk ztepilý, modřín opadavý, borovice lesní, jedle bělokorá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257958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Pomocí prezentace s výkladem zpracovávají poznámky </a:t>
            </a:r>
            <a:r>
              <a:rPr lang="cs-CZ" dirty="0" smtClean="0"/>
              <a:t>    o </a:t>
            </a:r>
            <a:r>
              <a:rPr lang="cs-CZ" dirty="0" smtClean="0"/>
              <a:t>jehličnatých stromech. Materiál je určen k podpoře učební látky v přírodopisu pro žáky 5. ročníku základní školy v oblasti Člověk a jeho svět.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0752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smtClean="0"/>
              <a:t>Jehličnaté stromy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22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Smrk ztepilý</a:t>
            </a:r>
            <a:endParaRPr lang="cs-CZ" dirty="0"/>
          </a:p>
        </p:txBody>
      </p:sp>
      <p:sp>
        <p:nvSpPr>
          <p:cNvPr id="4" name="AutoShape 2" descr="data:image/jpeg;base64,/9j/4AAQSkZJRgABAQAAAQABAAD/2wCEAAkGBhQSERUUEhQWFRQVGBcaGRcYFxsaHBsZGh0XFxgbHBoYHSYgHBojGhgXHy8gIycpLC0sFR4xNTAqNSYrLCkBCQoKDgwOGg8PGiwlHyQsLCwsLywsLCksLCwsLCwsLCwsLCwsLCwqLCwsLCwsLCosLCwsLCwsLCwsLCwsLCwsLP/AABEIAQMAwgMBIgACEQEDEQH/xAAcAAADAAMBAQEAAAAAAAAAAAAEBQYAAgMBBwj/xABBEAACAQIEAwYDBgQFAwQDAAABAhEAAwQSITEFQVEGEyJhcYEykaEUQlKxwfAVI2LRU3KC4fEHM2MWQ5Kyc5Oi/8QAGgEAAgMBAQAAAAAAAAAAAAAAAwQBAgUABv/EADMRAAICAQMCAwcDAwUBAAAAAAECABEDEiExBFETQWEiMnGBkaHwFLHBBdHhI0JSYvEV/9oADAMBAAIRAxEAPwAjhF7NlRiRAkluf1qa7f4cFJVgRMaVx4f3kZ4JA0ktHtrT3DX2YKptJB1XM4/SvNrhRcniDmABnyi3Z1qp4NbBUE7ICf7Uf2l7NMTcvSix9xNRQfDLZTDtoZdojny0+YFOZn1rJM8TAtiriLZWWVGzk6AGSSSfcULf4X3T6lCBGzSSwJJke9U/Ym59iu3nxIyW7lsgE7yJOnnsI86jsJYZmQjWXKkecEg/UihqxJIB2H3h8DaHBMYNdNvM1vMRmC5p0UnkDy2OvptXrFk1uWyyb5xP1OoB8/rTTGcJfD2ICh7TtqN5EEhlPkNCN9BXLg1+7MWcM6j8Xdu/15j0oYYEalFy/VYwCGG9/SGcMvWHgq7Wn3FxTDD1Eww9dfMU/wAK2YgYqwl9P8eys6dXVYZT5iPel10YqwQTb8B+8uH26yCBB96ouCY+44zYf7LfI1yG33dzz0E6+hpTITf5+8UET8S4feDstkN3UCAsQ6g5lJA+I7GTr8tAsQl60oYZWB5cxX0PhnaNHVjcsG28cjmB9/i+dTmN4Zna4ynnOU1YZCh0n+0ue4k+mLYgFhljmCaLw/EBmgEmee/5Ufxy2i2kZRvE0twjJ0jzowcMLqRCMVbV4BYK3Lz+dIcZaIugjU7EUdirpW7DDMnXpWuNmQ9sCBvVhtK1B+KKF8aDeJoZLdpz4iUfeaKvurjeZG3nQdvC/wAzMdMo2rr2khbMc4M4i2s27xZOasfynajn4urETdNvyfUfOhsOhuWiUMkcj+Ved2iqCxyseR1FUO+8s6gGhKHCubltrdwrcRhoRy8xrvUzjrHduGLFxbuFWJ3ZWM5j9KPXDZk/lgq45oxg/L+1AYi2VR++ViHiSDOo/f0oV/SEsGgYOvAe8x1ywui3SuU9A8GfzpLxay+BxT27pLgQrmNSpGh9QKcdnOOKMVYbWbYCknmFMr7xpVQuPw2Lx2LFxAy3bdqJGxQEH8x8qYD6PehFwByQnfb6T45czAkK4KgmDm3HKsqsxPZ60HYALAYjbzrKa8dO0isveadnMYLIc3LS313gvtHkaY4btVh7jeKyFXooH9qh8JhGjwHMDpG1MOHcSFolSp8wP0obYgGLDcxbmXmC7Sq0Ilu2uu51kctKY8C4aLuPyvlMEt4dtFtEf/aobh2OKuHVwuugiT71UcH4864kXSwDMIkiOQG3oB8qHkthRkrQ5j3tpwxcTxCzhtkW2zNH+on8l+dfL8fgDhmv2Li+NXUqeo8UMPUZCPWvpOG4sbnE2uDUmxlHySY+R+dJP+oLo11brKMypljqZJQn0Oal8TtjfRW38yTzc5cJ7SD7O+HcA5iMtyQSpBBkA6EjUTPM70e/Ab3dG9ZxK3VWJQlUYzyG4J1/4qbwPDGs3gF8XdsVIXdgJIKx1EGOenWtMDgbV++MveTccDwjLlMmSzR01PoeZqGRQSTwPS//ADvHc+Ck8Ti+BKnD38Wq5rLOHG9u4BBH9LpAn1OvlQ2K7QLeYDE2vs2IUg98ikN/rEjMP6t9OdMMDwi9aIyWnyywBbExmAJE5S/PQ7DQinOIIZJxWDd0UTmAW5lHMhrbl1HpFBR0Oy/b+0QozzAYt2TM+W9H/upzX+tdw3mRrW2JCasujRqKFwX2Aw2FvGzcBmLk5DP3SSIj1B3ooWcpIyxI3mQR1BGhHpRK1DTf58ORJ4iHi2KW5bjmOVJ8Pio0O1VuKwIQZlA160txHBLRB8WZzr4alDpFSOYjbFiZXWNxRPDXtsWOxI25GgrvAXhmGwrlw5mA296PYK7SsY4PhVsnQwwNceNcNY+JdxvHMUzwGDO5G9C3cW1q8QwJU0MG5dSVIM6dnMemgPpXLtGtu3ckg5G58ppBxDEdzfOX4W1FNr19sRhzzIqApRrm1lGPNi19ptw8OjCGhT8J5V2x6sJFwtB5jUUrweLa0Mraqfp6UUnEGmM2YGqZDfMxmIvadMFwm2+qnxD4SOR5e1GWeFG09vESVDXTZuj8OYDKfSTv6URwbByZWqv+CDEWXtMYDjXyPI+oNZp6tkyaeQYRSeREN7/p6xYnOdSayrfDW7qoqtDMqgFupAgn3NZTf6h5G/efDP4UFsOs6jxAjpvSVLDqx8HeDeedWmLw4Erz1FJ0w0WmJJBSQfSncWe7gBzEq4nMxNoso6b603wl25cKm+5hRE5Y0+VLb9t7UACA4DCOfr0pjw/iIdlS+1wDaQuw+VMNxtLx1gMSLd1LigsviGvMwRAPuKG41iDduNcKnKhQ6agagmfRYHvRzWA1uFuEpbOYSBry/WlzYaEd3vFVef5Y+8JK++woIbUalZRdpMFkWxjbX/b+G4gAOsEqQfSflWdiWR7hfLCyRGzEggiY5AH6ctqnuzuMcXrVm/dIsiGgsSE+6IXYEzzr6XgOG4RRNtWUiBo51AnWDIkzr7Vlda64sZQ81sZo+KpwBCd4DeRmuYdGzERcLEOy/AEOoXQyRHvXK3xR72LItYghxKi04dBCzLK6HTmZIO+3Kn95ctwMJgBo/wBWQ6+eh+tdbeMNwwxG0knXTYDrrHXlWRj6gIQavbbtyTe/yileUBvdn7cBocuT8WgDT1hQrGeuUn1pTjrV62xBVlAMBspyxy1IjXpVRat2rRfIGzEEv3YYljufDrrrsomprtDfxN21mwbrds+IvJyMMusZXAGkH4SZPIRrr9NmZvUeZJr6bb+gkMu0UrjRccLcJgbmtMVcFtptNpSEcdYgFQs86ItcXkEMAD7U8UuAht28x0z+FtxR+GVFAtgClX2kKuy6864cKxyC9LtBnQg1xBCwuJC7UJe4FFCQw8Q61Odo0UtTm9xywwXM2vyofivCVxKfybgBNAYe1tGf0uQiwNpC8bwBKgrqRTLsrhiVIPyrnftPZlbg8QrwXCkXEJnmKOdWmjKjqCuM46lDc7PK3KleM4ULY03FPeG8TDqJ0NIu2GdBnXUUAKWOkRbmduF3iGAB1/OqbA8bZWh105Gofg+KDKrE6mq3hWLDGG1A51mdShVrqWWVYxSHmayl4xbDTSsoWpv+Q+ktciuJoofw6nnU5xi0QSV+8II/WqO1YLjTfzoHikISFjQanck+VbmA+1tBkSTxKOq5xqBE159ouXsqtdhV22n6U/4xatG34SYVFO27cxSnCGw9slQy3REDdSOc9KeDbXU7yjLh/AnCG73isiwSAddwP1olmy2lLZWAzQDBjfl60FgMJcXNlQ5WEEr+oFN8Fwlb4VGCWwWINwmGidVPlMD2pdyB7RMhYnwKIyMWE3XK5ixgFSToOWgy79Kp+yGJzXzYvOy5VOUjdoMZSSIkDWeYNcsf2UxtjFWLtlLV7D2DmAt+I6CNUaGLRtE7b0z4tbGLCYjDgpfBUXVbwtGkkqfvLvHMUn1eRHUL5NwbsKex+Medg2MADiVT4E9yGzeJc3MQV9Pafehbd2F8J1IB+gH0gmuXZ/Hm/bzpDojMjQRusq1e4HBZnYExbWPfcgT01+lebdSLD7VF/hCFukqAFBUGQWgCddZPM67UNxLgRxAyXMUbRI1ACsGnXU5wY8tKZPibR/lZsyaSFIUem8/WuQ4PZuLDW1XfxBlJJ5HMWLe0kdRTfREK9t9xYkkT5Nc7N3Fusi+IBiJXYgEiRPI71o+Ea2+U2iSdjz+lVmL4ffwzBrmQK8xlcNtEz03FeWyGBYXBm6RXqQwIsQHBkZiiynKVYDmKXnHFXAUAjrVNf4aXLM7hV68/9qmhhWLMEGcDnRRpllu9o6t443NonpW/8Su2HBbwnyNAcCZbdzNdBIpp2jFtlDqSR0pVgNdVNXG5RQxMZ3+JrfVGf4qEVZBAMZTSDhWMNwwNAtG37pCkEe9EOMgVM/qWVshKyt4bi1EKViaYYzBZlIIlameFcRXKATJ01qkF9ikAyKUOxgRIDiE2rhC7TpTjsxxTxkMdaD7RWoeYM/vnQFiwSZXejZcS5MdGSOZbvxhgTqKypH7Jc6mspH9Fi7iXuUFvil8tJKqdjoOXrXnF8DfcllQR5FZPnvQlzhym4ilvCwnNl0j0nrWyYi4hgMwA2yjMSPQaCnVUDiCs+cT43ElrZtMAIJJbn6Ul4fgQzQGEnkdPrVfieJJdM/ZnuMd50+i1PYjhV5b0pYcK2y5SY8qZTggSRwYxwmHuWLoDF7R8jINMOMFr7i1vAzOYgepj9yazB4XvV8auHUhRruekGj+LouHQ211uvrcbn5L6AcvfnSmZ9wBzIBqceEXr1uzeNu45W2vhBM6jNO89BR/Du0d67hnvP4imWAoMljy1On+1a9nbeYvhnUgtZmd5LEz8gwpl2M4M1qylvE2ygkHUhdgQoI3P+8eVL5seIIWyAXG0UBSG52hXBMUhskW0yZ8zZNvET4hHmZ+dE2mZbYCW2dRvIn59entR2IwyWc1x0XLIVIjnufKuWJ4zcwpEjMrAkLzAHKeelYegNksg0Tfr/F/WQ485vw/iyxDoFG2igj0/5FcsT2atuv8AKv3LeYnTLmA/IgV3scatX2DNZgmIYaT7j8q6pxW6pOSXTUCBmZPJrchtOqz5gU5hU48hUG/Qi/oCR9iZWu8+b37d1brKwLZWKkseYJBifOu1yyWHn5Vr20zDEDIO7RlB0JKs0nMVkSvKUOoPIAilYXEL8MEEakmvQAChUXIowzDcKUT3pzeU/wBq0fDgHLbUKOtDYbiQAh7gJ6V2OLZlkuFGw0qd5dWria/ZENwAgedC8SxAJKaR5UXCNoxk8jXDF4LOfCsEVUAcwuXKzAKYpwVrI+mgpmrFtGEKaCt4G6XAyNod4MU+u2gIDaRRCe8WgFtO4u7Sjc+lVXCcYGGu3I0BgeEG4RPwfuKqMD2YRRG9I5HW/WWiHtLhFZJEGkPDHAO019QfhFuMscqQW+yC52ZdP3Nd4wKlZeCpaEDw1lMPsNz8NZWb4wg95814bw97hDMxiQNWgSdhPKi8Jfu23JtCImSpzQB59KlMBeZSyM8CdQefSnWAxllbpyNcRCIJJPMa+016J8ZHM4oRC14s6OGAdmnTcD1ovA4zFYi+JeF3gmNtTAHOgcJibuVkty4fSBqIHPrVd2b7OvlJiGI8bxoo/CvU7T8qTzMMa7DcyB2h2AIQO+hNseGdsxnU+X5nShuAjBXM13EO1y5ncBNQDG5J57HnAiKJ41bCWgiGARM7mOvmx+UVJYvDd2otr8bqQNPv3PCD6wSZ8qTwDUdN7wuJQXAMrLv/AFAAuWxZspbtXD4n0z5YBLQOimTJ2FR3aq5ebiDW3uO4LoUUsYVWy6CNNDOtCcVvXAhtqf5YG39Mqgj2In0peOK3GuWnaCbeQTzYI0iT12HtWr0vTgHWBfx3P+I5jAc2p/PKfoPD4ZGyo6qSmUjMdj5DrUV214yf4mtosMqp4QB5jN67iveEF3tXcSxbNeuDLJ1CrAA6cjU32xJtYxGYnUT6zH9zWP0+Ml26c87/ALcfIwdX7MsL3Ay1sXbTFXtSwGuUg/ErKCJX7w6GeponCcVS5lXEBrN06LdXUGPP7w/pIkfWiezOMz2xl+MCV8+q+41pR2kKXblxRARcshCPDciSwI1VobY+ekE0z0GIdSnh5B7S8HuOx/POxCYFV/ZaTvaviNy5fVnOfKCiuFHiE79fnSsYC6zmTAjmf0ps4PhtuksuxWAGU/C4nkdj0OnSR7YyXP52hPUzpTgBxnS3IiufE2J9LQJ+HlAGS0GPM1xu2nJ1tT5U7bUz3qhOnOvcXhrBgpcbNG4q4YecDUS5L0gd0AJ61Z8A4cjLmusvoKjr+HukEqzMvU0w7O8RNrTuyx6Gh58TMtKahEon2jPpGCxFk+FVEDnFB8d4RhzDQM1I7/HmaMqZZ3oUYgy2duWlI40bHZaQzDgR1hr65CABA2r2/wAVKgRoRU5hcQsjU/pRSPnJIMigPhY2wMrcosNju8AIOvOmODuTpz51Fk3LZzDaRTTDcU8e8AgUnodGuEHEre+HSspcuJ0rKZ1zp8CxtkNa7wROYK68w1ccLi7lu53aqbitAyRJJPIRrVjwP/p/Mtdc5GPJSJjmC2589qusFg8PhLc2gtqdC4g3G5a3G39AIFbWbrMeO15PaDUyX7IdhnDnE3kawBJW0SZI6kfEFHTQn03o+I8etW2+zKc7MBnVRoB0MaBQNI1515juIGGUggASQrGY8yhnnzNLr1o27chAhOiooAjzMc/y9ayGznKdRBk2BxOF28cRiAvIeJ42AGsfLSh7EMWvHmzMP8qjT9+dbcOvZLF3xfzHi2B0DasfU1nGz3dpUXSUE+jE/wBqIi1vKScxyzZ0+ILdnzHhb9PpU93giOQHXc6afP8AOrUKHtKpttIJGfdcrZgRHoR8qgMRhyt0hjrbMadQSCfpW30LbER/o2G4M+0cIKHAYVLbAkW8zQdZjUnp4ppd/wBR8EWwlnFIAxtnI5HIHSfOGEe9THYvtNZsLeDk5ntymky2oy6bdZ9aYtxa5/DhbDR3jtnBgyJzf6dSu1KY+jbF1PiDv9iCTCeGyZLhXY3j75AAM1xSIYbb8xyjXSj+IW0N43i2TEmZFsgEgk/EvNJn4pGnM1G2OHIw6lvCSp5ecbzVJwXh7WV/lqjpuQfCw56GIb0aD51s4unTESyjnmOoiKbXmb23JAt3DLkzaMAI5GrJCjwvGoGxjTYikfE+zjOWvG4ijcJm5VRNxFLoVHttuAAyxIEmQwb4l/pJPTauN6ygIW8rXDHhYAeLz05nf1NKdapWsg+Bi/XYtg5+Ek8F3f32jyp3b41btHwgMI6Un4ribfeFFUgD8QgzXuGxFsSMpmNDSlki5kaSJV4PGl1BPgUnpXXC27YuQjZiZk1I2r159CSVXWNqaYHiuVPCutdZ8pFxleRwWjSDvQNySwJbfcUdaaULO/qOdevZtwCvIT70HKD5TuZ0HFLawuTajsEiMc58K9Kj8RjrpJISPM044LxjJpdUN5Us6kC4dcgsahcs34TYuqGDkUGOzANzMLkAcqETtLbIgWyIrZO0qnQKayMmTPfsjaELXHBwFz8S1lJ/43/S1ZQ9ebtKaoWbNvu4zsB+IRJ6amfkKQYu4qsVtl7hOxaC3tA0FcrHEWflJG7ZpC+hI39vat/4hk8NseJtyBqx99f0ptBkQkeZ+AgCbhNg90ga40ux0UbLymOb7x0oTiuNkZ2kIihQOp1MnzM7f3rg185wkg3WIBYnRZ6muHFit11tIZRCB/miWZj8gP8AV5UwqWbPEiZw5fGC3IZj6n/atuKY0XMQ5B8IER0jUD8j70O+JAQx98/kSv5j60ut2VU3+7nP4iUP4gDqPXSmFWwbnRguMZGyLdCBhqrDQhpqZ7W4U2cQzSCLvikGddVbX18X+sVQcW7h0tu8kEsuZTtEMJ+Zqb4ylqMiObihlIPLoR5GPyrQ6PZgfkYbC2h/SB4R1A15/sU2uFmAXMSFAkH73PWNT++lTy2Wk5dl39B+/pTzCcQVYkTI2HP961t3NnTe4jjBYoLb+A5uQEQT68usxyqk4VxEOpVyqHfKTlPWJMZh6fOkGGBeGOggD0/Z/I084esCBPi0I8tjr7/WpEIIyYWSDbchgfu7mRqNtj56RoaAeVhbgBXU2mk5g3+Gx1zNGx0zQPvRLPDcMa2B3bZVA+AiV9tivsY3kGgGxZzQy+FjBnLBJOkGdTzEwfequgdSp85fSMilfKK8VZTFplIYuNmVYPzqZHC3UlZBZZkEwatbne2g4SSZ0MgSOsRv+RmlmP4FcxB7zLlIWCJ1Pyrz4LYyVbiefYFDpPIk/ZvsNOex1o62vdwzCVPQ0px3Bnstod+Rr3Ci5oCNPKjEAiwdpULZjS3iBJIBimuD4goK/e6+VIbvEiBltnfQ6VmAVzshJFdVyjLpMpcYi3hpOblFL7GAvq0m37mvMBxe4JVVA13imtnjusXG8XKaqUGmpwMNwHDWufGQoG9OEt2LY0g9WNS97EXLh8LEDnSPiuIvg5ZJB6VnHpXJobCWLS4btBYB5V7XzfMfOsqf0f8A2MrbdpQ3uKqWCKROwUQQvXaATPp+tbfaCgyqZdjDORtPIRP7mlvDLiEIFUG80y2UeBepIA5a+9Mmx+HClWfJruIJIG/hHnrPlVmx02lR+fn1kRbcBGnPcnqetEYFlVGaPEJWevPb5CtWvowDI4cNohuEICRpy+7ptSjiGNvKz2wiKTvlMgE/hg7UZcTPtOqMLeIyqpuLGwjoSQB9SDXVQpvtdQklFdbi+cAgjy0j3pS93EIbZayLq85DRPqOdDPxO2hLrbdLxO4JK/1BgaaXp+fW50MxWGZrVu5b/wC2GzMvNGYAH2rXBm07m3eSG/xE8uo50sHGHR4AIRozCIkH1ppdwS4hQbRAuDUcsw8vPyoxTTzLKB5ycut3bMs89D1HKmWBy5dY1H9z89/lQmNwmgDKVOaNeY/5rhhbbElVOxrRxta3NjC4dZWYUMwCBiFjbTXrrGvIb074bdNmQEVp2IJWfXwkVL8Ox2RBuSNv1nkP7E1W8Om4gZ4A02+p/flRY0LEfYTHI+jEqOQfQHnGb4WPoQd9NK0xdxNVMZTO8az67iu2Ax6spVCS0RIGn78vOvLPDMuinuyDrlAgz1UiD6xPnUiWWr9oRbiEdLeVW81kEx1SfMSVB6AToAQsNcd2XIz+YA0+dGti2RgbgHdkwXG2uxII8PkZI21GleQ1slWMAyFhTqPxA9fLlWV12Ee+B8Zn/wBQw0RkB+MA7R8EcpnhtNyYqRe21syCdau24YH0Vrh66E/nSfiPCih1UxPMRNZyPp2mbtUmjetqRnUjN94USL4BHd3SRHTUURxDAKSDsOnSlOLtdxcGUgq1NqVces7fzju2yooY3JJ5RWPxRS0xqecVwwjKoBieoou9kZRML5jWPWqaxdCWKoRsd4SeN5Bou/zoixxbwgZR6nek9/h7BM4ZWUdK1GoELLDnU6oKiOZ5cuSToNzWVp/Eo/4rKnbtC6vSB8IxxVToTmEFswEDnEgUUt3DJqTBKkQNdNqAFkLGe3cJMESYkdfSnVq1avKGupEaJFwaRrmKhTKiPKaltIN94Ejeovw64UgKzXntrMLCqoG51iaKxHC8PcCJhsySZNxc9wjyYwAB/airGIVbjZEzGYLBQgPzmmt/HKtuWYIAACoyOSTtGYbR0HKqnJVUTOEkMbjbmHzWs9wujTmB8J867YPjtwqLt0W7hJ1XZvUxTDiuOsd0zqVF2NCzamIgZLa5ZjrU7/GWIQPYRgu5UZWYHqRR09peJYrCb1+7iVZWSFDSPCAY6T0pjbRcqhFKFfvTpPL3qcw/Hrq3ybWdLZJgN4oB5a70y4VxFRm79GbeDOlEyIQOJatt4z40O8tWiPFckhtJ12+tSzI1l3VgQRtI1P7Bn2qxXjE4YBFMzIb32NLu1ODZ7du841kK3musH2OnuOlU6fIUbQfOaXSC8V9jOHBcWN+s+3L9frVDgyG0WcumbKSs+oXTaN+tRFhMz5VML18jVHwrGm1mRVLNp0366n8+laceAB45l7wyy1pNG8I1AIzR5Agg6+c14uLuA5riPl592c8eq5Q3/wASfSl/BrjETdflOQiCOfxHf2pnguL52yopjrGnTfYVaEUHy3E5Yni9pwYYRMFToR0lGgjfmOdCX7D+EJ8E+GPunXwTGisNR0Iy/hpliOGWzq4lvxDRvZlgzS9b7W2Ckyh8K3D+IyCrQI6QdJIjeJHlTWhWS6LkxlRtCeGpiC2oZV9RNMMbhWcAEEwOsmh8FilnI7XM43jrRzxBy3HnoZrzYUj3iJ5gitpH8e4eswJkbio/H4FRJaZnTyr6Nj8Ep8T3YI8qTcU7Oq9st3oMa1ydQEepIJqS/DrjXng6AD6U5weIVfCiT1nnU60IxVCSPlTrh9nKuZjp0G9GzAc+XlL6ypoQTjl42mCgaHUia1sY8tCoMpPOae4TCi6CWQMfPep7i/DSssgIIPLlVsTKRpPMOpBXebtwJ51/OvaBDXep+dZTFN3kf6fr9Y2W0L38y8cy21AylysiT4VgE6CTyHvXHDJoOQP0UbUP33gPkD+ddTdhfYD5RA+dCo8RMmNbOJuXR3dtAQgJ+Gcq6SzHqY5/86lUvhg6m/cYBQxnMAJPgk5UUcy34qHsllXu1OrasfXefICuuExJzKlsFgplidAYM6nkvlQaqyJE0wWOtYdijWypUkQpRmn/APIS3/8ANa40Wrxa4tvFC4ZM63CYECSQAB7U4xqphlF2wbQLNrmtNmE6gglmkbxJFAntldZsveXbhP3bYyf/AFk/WjpTDUJa6kxi8ffAW29vKRqGZcpg9T0qn7L28PdQq9wd70IEe3Wg+PcTcBFa0LJdZL3QWZoP4nJMctKV2sYt5oBW0/XZTHPyo1F14r4SxHkBKq9wQWkIzAy2hmPpSvHYF2EFsyfhPSi7GEi0WGJ7xgNVjw+etBtihEkkCPUUvvfM2P6dRQgyXey9lzyHKeYOo/Ij2NMuDcQl8zaaaHz3rv2iuobFoR4hmhuqkzl+ckep60nTEZnXWBoOmm8aVq4X1qDCY8gJKz6BgOMi94F3PxemxHoSYqiwllFQEHL5KY5bkbH3FQXD8VkUZTrOrdJ6gVQ8F0YtdzTuFykgeciYPlEedMAxnSpFg1HDW7g8TA3VbUBTlZRPT70eRG3OubY5ZyyPNWEGD1VtY9RWicaL3e7RT5jp1nymunEsKlxTm+KJDDRlPIqdxGlTDcVrE84dg5ch/wDuLqDJAdCTlgg7iMp8xVHhMSvwycy8m3+fOonEcZa0pDmTbyy8bhxAbKOROkjSV5Vwt9q8w8V0N0i1+s1g9XiKuSODMLrsapkPfmVfEsYjvBAjzoBuH4e5mAfL1E0Pw7GF2BIzKf8Ax/701XBI8zZgDmTln0FZQxlWveIXc+b8bwCJicqNI5tyrpbADRIMUw7Z8JW2wZAQp0g0uwFhTGjGN4rTZgygyzAlQYys4lw8WwAPrTPFYQ3BmI16UFw8CTIJjYVScLwua2RqCazsjaTtzIG8kCtoaQa8qr/9JrzrKN40i/SfNLYPjQ/EARB+Y+YG9d7LAlSdhr8hp+dbWMZ3gEx3g+E8n8p6+R333nMRb4iyW3S2cttjDL1HIHn/AMVpPfaVq54t3kT8REjqTqFH76UwS42lq2ATuY29Sfwjzgek0qwdhjcknUzl8hzY+2w8/MUzbElRltkIh+JzqSfIDdvoPnIXHAEiMLPDZQob/jZlJEE29DMsZEkbjTeu+Mw1qwo/mG65PwCUUc5ITl6tzpdaZshyt3YgQ7CSTPOCMuk7f70ELtq3uTefq/wz/l0ET1n3qig97+U6b4rD2HJuXntmSBkDZY9AgYmPWh8f2aDOpw6AIVGozKAerG6dz5Gi041cuFQzoCNFFu3nYeSjYe1dhxa2j5bqXbj7EXFg6+TTA9qMpZfzaWBgGL4peS0bTIuRNCyEa+40NLDi/BrosbGn+NxO4t4RrdpfidgzggDWToMvoKUcR7l2JDLoohQdPY9aKtEcQ+LM+I+z5wS2q3AzXCSqL4FoDFYRQVKmJXUdGHL3Fd7vE1YwqgECIrL1tyVYiEIjXUQaOhKHeTjylHLHkzXAX2Jzcp1nmRVJhu0TGEXflpuKlGzWvDIZZkEbdPY0VwrHFCWBI5ddDuPSnAQdxN7DkDDVV9p9DsXLYUZ999N83PUfnWuIYuAyZ2RfiMgt9RqPKZqSwd1rj6+IT4gpg+2+tU9rivdjLbQx0g++wO9WuNqte6d5vxRrdyySCJVHy+Y5qZ1+IDQ6ggUjwnFkyhGEKOhGnzFPcThC7BspIbKrLzGsq6+h3HT0qe492fWxdJEwR4l3yk/mDvWf1gViAZk/1HTYA87lNw23adM1u9J/A7ZPrTPB4tQNVtlpiJLfUmKgMFw5/wD2UW5Pnr8jTPDi6u6R5BZrNZVXiYZoSsx5ttLGyhEfDKk1J4jA3ELZYQHULInL7U0wHHnWR3CMOrIJHyo+9aa+oAt2QzAy2UAjpzqgIU0RCYyWBW4gwV8BYJ1P3udVfZ/HRplJB50hHByjQ4OZeg3p9w7F3yYt2gAOZFLvRNSvEfxWVzV7sfAPnXtTcrPk+LxODuiHV7T6HMpBHvAg/Q+dB3bARSUurdQ/EQfEDOjZfl8zXfHcGazcupdWCNvMcmHkd65cU4eTfLL8FtUB0nZVgKOZmK11pvPaWG03sWHLeASh1zt8JnYZh1MiPLWN6LxeAe2wDZGcmAzN4dpEBZ89N9J2o9rF0W1NsMLdtMzFvCE6nLEkKByEbeceW+xBvDvWxhKJJUMgmAORzgLyqgKk8zYPR4au7+HlBcLwjEXGGtohiQGIzTG5AaBAG/TnVJgOAMgLElgBDI1u0imZEbGRoedd8Nhk7xe4YFkUDMdBMZiqhhMAtr905tad3sSUCO7K1i4CWY5pLk624HwnMQeQAHKKTbIxuuB6S3/z8Yrnf87SEbjhsO9mzZFtkLKQgBIYGDLnSJ8j6istY9zrdv5Z+6njb3Y6CmnHOy/fol7vYW2pVmRM7Mq/CzQZJCiJMnw7mpDE3MNaPgL3xAMtKiekLv6zTKaXFiZWfCcTlI4m00A5rp/8jF/lbtkD5mgOO8FuYjJ9nw15Ssie6VFI5QAoJO+pJ5V24R2kvA/y1S0nmoUflJpn/E3uPlbEkr+C0hk+8/makNoN9oEGQ97h7r4bqZSOqlT9a3tWmjKryv4SatsR2ezFx3whiAneL4jPUgz8lqdvdg8Rbu+F1IB3girjqMfDsBOqdxwlO7t2XgG5qzc16QeoqVxlprDG2SGynQ8iP3yNVGKuReXv+sHL5Up4iqtiF1BDGPnyo+LKQfSH6fO2I7cTjgMSVWVO++m0U94biC6kuTEiGGhkbQanMVw17ZISSsmBz9utMeHcYUW+6yENI8RbQD0yyDr+KNNqdVlYbTew9QuQbcn6yw4L3rkMpLZXQSV21Egx/TOsUb20sBblm5BJzQVH3hTXg1m9hRbttat3LZbOLouTAKnMIBOYExE6etDdrNTZPR/zECs7rSA471Mz+puWddxx5V/E+dXcSbGJOQlfFI8vKnx7Ss90XIdSAAcmxI5kdTTjtJwhHwy3lUZk1PodCPnUrihaRIYulzQwplCD67GlrGQDaZ5IYespbdlcXcLAqHjUFSBp6eGa3wPELaA5mZSDoIUA9fOkPA+KouhL5eeVwD+VMMHYMkoX15nL/almSjvKR63E+8ZXseIRBnkRVLg8ZMCI03pBwwuuly6II+EgD9KbYO1l0W589RSeZvCIIhzpccbxible1xOKb+ivKB+s9ILw58/7QdnrNm0e6uXmefv2iA06mGgRHvU9xPF3BeuKrkA6gT5D9K+j4Hh150h7KC2YkNeY7eQNS3aLsfeL99atgIAPD3isRHLTUyAK2cOYbhz+0k7yXZ++sugZgfvmOm3MDKT7yo9+Nu5kgInig6s+dD1KjQddDO9F4HhxctkJBcDLHNh4lEc5iPX1rhjOCFsr29DvlnQc5Xp1in1K7rHk6wIopd5UcD4kO68MqeTTHhWdo65iSdTovtaWbxvoysALXIudCVb+W42IEgHcEgwN9Pm/ZbiAZkBtd8czeFSF1jUEaAg6NrpKk6b1T8Duvbto5xBupc1Kv3gFqI1DRJiAvhBBJkRSOTHpYmbaP4uMNHeKtXFBNspltSWKb7ESyEzlK5tNTvrpXz3taLS3Ft2u+zaGWeVKkAiFCCN+p0HPlSjjl+5imPfliFKpkA1XTQowAMyp8QOopB2qwrMlgg2i+qzbJHeKQGTNEKHGoiAdRO1T06hWoGK9dhLYgSBcXcL4czuFCiTpNxso+utNLlk2zl7+2oGhCfoRvSL7MuYLb7x2I2K5dYkjnPpWJa5nJ6fF850o7DfeYDIV5lNwy9hgYBe9cEkNlnxctiOfnTfD4i8Q+cGIkyyjYfhBjrzmoJONDNkDlR/SAB7cqMwnBsbcOdBCH712FEdZP6UN+n17N95XiH4/FYe94kH8xJnUk+p5D0FSzoc5YCckVSWuDWLE95iFZ33SyJk/520+QpNxHF2mJ7uyyBSQxzklz5zoPYUbEun2RZEgRvieHd6ym2c0gNAPz967YHhdi7cyXwQ2wOzeWtbdjcKrtMsg1CN+lXnD+BKutwi4wMhiBNL5MvhmhJViptZ34fwK3YQLbRVAG4Gp23O5mKH4vgO9tso0O49RqKb3LsihLoiktZJsyGYsbMTrdF2zbQiPF418xv8AWk3aTskr3FOHEPBOX7unKn120A4MASdT58q9tYiLwkbgirKxU2JCsVNifMme4pgoAVMGANDTPBYhiJAYxvE0R2j4WWxTMrETrptr16GtuHO9pSuUa/ibLryMDemXKuNuYV6b2h845XiJADN3uUQAMw/PfenmGv8AepmQar/XJnzFSlq9cMZnXfSFLa/lTLDcWuIYRWJmDCqNfaaSy4iV0mv3lAfOOhxRxvbE+lZXROIXIE22mOv+1e1mfpx2+3+ZbV6yT4cLrN/7j+QOWfcmn3DcRk8ZwrqmxZmbQaAnU+nLrSSzxo7ZhaG07n5TTLhvFUBIDXL08iogj01ArXYE7BaH58pCnvFmP7PN9pJtAhLhzafcfefQnX1mg+J4V7JZiuo8VxBtv/3U/pJ1I+6em9XNy7oD3LJJ0OYEdYgT8qn+3OKYWg0MrDYwRvodfMaV2PK4cKfhLKtmpOcPug3kNne44kdWPhMxqMw0MDWJ03qjxl3vbJfNFu3pkXwsjHwtqogkMIiDG3mYXB2IH4fGpBPIaHflqKo8NkFvu1MSBpIKhvEpIbeMrctOXkXM9EXN/ob06fMQDh+Lv2LneKchgtmOWSDOU5eY0iOUHahu0nEAQS6FSxt3bZQQmeYfLmJKgg6jaVURGWrKzbW5Ayj4N9NIlQRGskdQJ1qJ7SsqNkC51ttObrmy8th8IG55V2BtTcS/Xtox78zna7Tqg7xrZ7xRAbQqdRIuadJiIMnetkdsxQWFm555hrrozGR86RsqZixV1B0U7jrtz05VR4K6qW2cMpYCGXMyOAdiF3yjn00PLRsovExS4ybEmDYbEGyxKW7KsDoxIfXyIzfSqLh3F7mJzK/86VCsAotoANfESRJnmTXHhfEhctBmtqrnMXLHJMLBbMI330kk7UwXF57QFzIFYT41LA7aFpDAjyEetK5CLowGQKD7Jidu6uXu7tYVbjrsqsxUew0ijL1jGKrhxh8OhBBVWUNB3kqNNNN6puFYW3kyqVtqf8NjLba6rmMedbthcLbch2gjncV4121KRVfEDbKbgpGcGsm4FNiy+mhIBynzk6TV/hbhFoZiZHXeh793vQFXu2T8QzBQP9QGvoK7riLWWM2Y9Y09tarmQ5OJB2nEcQNd0xOYVyFoEnp1r1LI3FJ13lYTatzWmMwQIBO66iutp4FDYvjiBWHPaK6jJnLh+AQW3L6l5J9Kg+JXbhvBC5IRTkiJCgzr1qxx3EQtm2Rp3hA9jFSmIwrWr4utvnIjqvP2imMZ5uFR9J3E78M4m7DdSBzmKd8Mu5t2dfMgQT6gVM8QtJavHw7wydGU+lHYLFoIJuN/kQH9asUF2JDrpO0efxh/P/8AYP7VlBfxBP6vl/tXtU1esFcT4Ls2fxk+SBj9TFUmF7Pm2BnBAO2e4wEf5VP5mpPF9tLgIW0sjqDAHLXT0+vShf8A1c7avaLHlLn1GkREH5z0onhZm3H3P8Q4xsRxPo/8TtWxHfBf6bY/5NLOOcasXQqzccKZIciPkOdIML24vzltWZAMSA3RTsF89vLWJrfE/bcQ/eHB3GMH4UKzlDRPh30G5k5hE7VQ9O4N3+wllg3FLqtoi+1AcEe5l0GT4iSdAxglZGnPMu/TpBZfYMUGB+zOYJMQyyA0ADMBErB118J02FS/2sq5WNmIMmRAIU7iCDLEdI5imcCHSRt9ZodC+gm5a4PFI1q20i2ZBNxSQYMEElQFkaDU7gc6l+O4rvrtyWLEoNTpMydthpDQObGvbfGL1whe5k7yoOpHMjQEiQNAJynpNe3ZKT3BzuCSZJM5QRIgCCdN6uqHGf8AIhevzhlC+dxa2He9hVXMhe2xKqdGKx+IwDrOm+lEcKxptgKxW6HBUgqwZABM5tARyjX0rbFXiyC0yZBbEqcurE+IqWAmdSJ/poXCWQFuFywdQMkaq0nxEyJACkDTWd9jRuUN9/3mWDvYMNscQJcw2XKNMu45e3TrXexxVneFYSPvHXKP7+fX50DlCZiqgSJ30JiflMfOjsGPCC2UczlA1PIDTWJ3P6xQGCgXB5FCmhG1pLpZYVwrCe8ZokdS0GPSPbnT/BccKJ3QVrs6MoLsPTWB7kCpt+IqwVQuQKPE0kk9BvA9B19K7YPMTCA2lG+vi9TMke8Ck2W96qD4lc+LxaJ4ba2gzbObcKOQktJb2Fdla5ob7W1B1EBAP/lNB2uMC3bKkF8wgbg6dCsNmjnvSzDYm2W1wxducm6zenxiPWqq5qufz4ydpULdU7AEfinT2jeuNzEEHwJ6sdBQNvGlQ2WwECgwHuO3worwQoMTPNhp1INa4032JhYMa5bF0hdCQAx+KTCyNsw3ggF03706px47jXtRczACfh60vxOKt3GS4Dvv617xTEHMqYhQoXcMGmeY35fi2M6DSpnEcWJaFtyAY0B6nXyEZT86lemJEipRcWxne20tz8LEz5Ck/EOKi5fsnUlUh/bSR7ULg8WZiC2j7TppM6j2rngrg7u7cjZVA0P3iZ9wIPvRRiK8iSASaEomytbZHYK9jxWiSPEp+7rvQr41bcMtrJOxJ51PcR4v3i4eyRlYMAXkzlJEA6aR70bhe0zJdFh1BRW8OYTvs0xJH705T4L1Gk3XQ0bjiDn74+VZXf7Z/wCIe0V7Sm/eL6R3jjDcGstOa0h/0j9KZ2OF2k+G0g/0isrKhidpFmeXcSyiAY9KW4fid1mKl2yk7TH5VlZSbklzLY4r4teZcS6AnKIgeoB3OtIl4fbbE3ZWdA3Pc5ZP1Ne1lO4yQpI7f2jCEi67RtwDDqGMCvMdbAcwI3NZWUqSfEMFkJPMQcV+Fzz8I9ppTbX+Xd8hI9RlP51lZW1h9wfKWX3PmJ0wnxAHUTsdfLnR5bVf8v7/ADNZWVXJ70N1QGkfP9hOFy8coM6iPzqms+FTGkMAPlM+vnvXlZQM/H1meYywIN1Va4zkqCF8bADXkAQNYHrFMxjHKXAWMKJAnmJA9dK9rKTzCqqWHnFdrH3CDLH8vyp5wq6zWWYsZG2pj5bVlZRPOcvMT9t8Gi4RHVQGZxJHPQnWpXAWQRBGnqayspzD7p+c5uZxxTZLkLoMrbDyrXhOuDuz/ipWVlXfj5iWWBcSw6m+JHMU14Fhluz3ihiswTuPfevayqZSfCHyh83+34CLXxTgkBjANZWVlXCjtK0J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RUUEhQWFRQVGBcaGRcYFxsaHBsZGh0XFxgbHBoYHSYgHBojGhgXHy8gIycpLC0sFR4xNTAqNSYrLCkBCQoKDgwOGg8PGiwlHyQsLCwsLywsLCksLCwsLCwsLCwsLCwsLCwqLCwsLCwsLCosLCwsLCwsLCwsLCwsLCwsLP/AABEIAQMAwgMBIgACEQEDEQH/xAAcAAADAAMBAQEAAAAAAAAAAAAEBQYAAgMBBwj/xABBEAACAQIEAwYDBgQFAwQDAAABAhEAAwQSITEFQVEGEyJhcYEykaEUQlKxwfAVI2LRU3KC4fEHM2MWQ5Kyc5Oi/8QAGgEAAgMBAQAAAAAAAAAAAAAAAwQBAgUABv/EADMRAAICAQMCAwcDAwUBAAAAAAECABEDEiExBFETQWEiMnGBkaHwFLHBBdHhI0JSYvEV/9oADAMBAAIRAxEAPwAjhF7NlRiRAkluf1qa7f4cFJVgRMaVx4f3kZ4JA0ktHtrT3DX2YKptJB1XM4/SvNrhRcniDmABnyi3Z1qp4NbBUE7ICf7Uf2l7NMTcvSix9xNRQfDLZTDtoZdojny0+YFOZn1rJM8TAtiriLZWWVGzk6AGSSSfcULf4X3T6lCBGzSSwJJke9U/Ym59iu3nxIyW7lsgE7yJOnnsI86jsJYZmQjWXKkecEg/UihqxJIB2H3h8DaHBMYNdNvM1vMRmC5p0UnkDy2OvptXrFk1uWyyb5xP1OoB8/rTTGcJfD2ICh7TtqN5EEhlPkNCN9BXLg1+7MWcM6j8Xdu/15j0oYYEalFy/VYwCGG9/SGcMvWHgq7Wn3FxTDD1Eww9dfMU/wAK2YgYqwl9P8eys6dXVYZT5iPel10YqwQTb8B+8uH26yCBB96ouCY+44zYf7LfI1yG33dzz0E6+hpTITf5+8UET8S4feDstkN3UCAsQ6g5lJA+I7GTr8tAsQl60oYZWB5cxX0PhnaNHVjcsG28cjmB9/i+dTmN4Zna4ynnOU1YZCh0n+0ue4k+mLYgFhljmCaLw/EBmgEmee/5Ufxy2i2kZRvE0twjJ0jzowcMLqRCMVbV4BYK3Lz+dIcZaIugjU7EUdirpW7DDMnXpWuNmQ9sCBvVhtK1B+KKF8aDeJoZLdpz4iUfeaKvurjeZG3nQdvC/wAzMdMo2rr2khbMc4M4i2s27xZOasfynajn4urETdNvyfUfOhsOhuWiUMkcj+Ved2iqCxyseR1FUO+8s6gGhKHCubltrdwrcRhoRy8xrvUzjrHduGLFxbuFWJ3ZWM5j9KPXDZk/lgq45oxg/L+1AYi2VR++ViHiSDOo/f0oV/SEsGgYOvAe8x1ywui3SuU9A8GfzpLxay+BxT27pLgQrmNSpGh9QKcdnOOKMVYbWbYCknmFMr7xpVQuPw2Lx2LFxAy3bdqJGxQEH8x8qYD6PehFwByQnfb6T45czAkK4KgmDm3HKsqsxPZ60HYALAYjbzrKa8dO0isveadnMYLIc3LS313gvtHkaY4btVh7jeKyFXooH9qh8JhGjwHMDpG1MOHcSFolSp8wP0obYgGLDcxbmXmC7Sq0Ilu2uu51kctKY8C4aLuPyvlMEt4dtFtEf/aobh2OKuHVwuugiT71UcH4864kXSwDMIkiOQG3oB8qHkthRkrQ5j3tpwxcTxCzhtkW2zNH+on8l+dfL8fgDhmv2Li+NXUqeo8UMPUZCPWvpOG4sbnE2uDUmxlHySY+R+dJP+oLo11brKMypljqZJQn0Oal8TtjfRW38yTzc5cJ7SD7O+HcA5iMtyQSpBBkA6EjUTPM70e/Ab3dG9ZxK3VWJQlUYzyG4J1/4qbwPDGs3gF8XdsVIXdgJIKx1EGOenWtMDgbV++MveTccDwjLlMmSzR01PoeZqGRQSTwPS//ADvHc+Ck8Ti+BKnD38Wq5rLOHG9u4BBH9LpAn1OvlQ2K7QLeYDE2vs2IUg98ikN/rEjMP6t9OdMMDwi9aIyWnyywBbExmAJE5S/PQ7DQinOIIZJxWDd0UTmAW5lHMhrbl1HpFBR0Oy/b+0QozzAYt2TM+W9H/upzX+tdw3mRrW2JCasujRqKFwX2Aw2FvGzcBmLk5DP3SSIj1B3ooWcpIyxI3mQR1BGhHpRK1DTf58ORJ4iHi2KW5bjmOVJ8Pio0O1VuKwIQZlA160txHBLRB8WZzr4alDpFSOYjbFiZXWNxRPDXtsWOxI25GgrvAXhmGwrlw5mA296PYK7SsY4PhVsnQwwNceNcNY+JdxvHMUzwGDO5G9C3cW1q8QwJU0MG5dSVIM6dnMemgPpXLtGtu3ckg5G58ppBxDEdzfOX4W1FNr19sRhzzIqApRrm1lGPNi19ptw8OjCGhT8J5V2x6sJFwtB5jUUrweLa0Mraqfp6UUnEGmM2YGqZDfMxmIvadMFwm2+qnxD4SOR5e1GWeFG09vESVDXTZuj8OYDKfSTv6URwbByZWqv+CDEWXtMYDjXyPI+oNZp6tkyaeQYRSeREN7/p6xYnOdSayrfDW7qoqtDMqgFupAgn3NZTf6h5G/efDP4UFsOs6jxAjpvSVLDqx8HeDeedWmLw4Erz1FJ0w0WmJJBSQfSncWe7gBzEq4nMxNoso6b603wl25cKm+5hRE5Y0+VLb9t7UACA4DCOfr0pjw/iIdlS+1wDaQuw+VMNxtLx1gMSLd1LigsviGvMwRAPuKG41iDduNcKnKhQ6agagmfRYHvRzWA1uFuEpbOYSBry/WlzYaEd3vFVef5Y+8JK++woIbUalZRdpMFkWxjbX/b+G4gAOsEqQfSflWdiWR7hfLCyRGzEggiY5AH6ctqnuzuMcXrVm/dIsiGgsSE+6IXYEzzr6XgOG4RRNtWUiBo51AnWDIkzr7Vlda64sZQ81sZo+KpwBCd4DeRmuYdGzERcLEOy/AEOoXQyRHvXK3xR72LItYghxKi04dBCzLK6HTmZIO+3Kn95ctwMJgBo/wBWQ6+eh+tdbeMNwwxG0knXTYDrrHXlWRj6gIQavbbtyTe/yileUBvdn7cBocuT8WgDT1hQrGeuUn1pTjrV62xBVlAMBspyxy1IjXpVRat2rRfIGzEEv3YYljufDrrrsomprtDfxN21mwbrds+IvJyMMusZXAGkH4SZPIRrr9NmZvUeZJr6bb+gkMu0UrjRccLcJgbmtMVcFtptNpSEcdYgFQs86ItcXkEMAD7U8UuAht28x0z+FtxR+GVFAtgClX2kKuy6864cKxyC9LtBnQg1xBCwuJC7UJe4FFCQw8Q61Odo0UtTm9xywwXM2vyofivCVxKfybgBNAYe1tGf0uQiwNpC8bwBKgrqRTLsrhiVIPyrnftPZlbg8QrwXCkXEJnmKOdWmjKjqCuM46lDc7PK3KleM4ULY03FPeG8TDqJ0NIu2GdBnXUUAKWOkRbmduF3iGAB1/OqbA8bZWh105Gofg+KDKrE6mq3hWLDGG1A51mdShVrqWWVYxSHmayl4xbDTSsoWpv+Q+ktciuJoofw6nnU5xi0QSV+8II/WqO1YLjTfzoHikISFjQanck+VbmA+1tBkSTxKOq5xqBE159ouXsqtdhV22n6U/4xatG34SYVFO27cxSnCGw9slQy3REDdSOc9KeDbXU7yjLh/AnCG73isiwSAddwP1olmy2lLZWAzQDBjfl60FgMJcXNlQ5WEEr+oFN8Fwlb4VGCWwWINwmGidVPlMD2pdyB7RMhYnwKIyMWE3XK5ixgFSToOWgy79Kp+yGJzXzYvOy5VOUjdoMZSSIkDWeYNcsf2UxtjFWLtlLV7D2DmAt+I6CNUaGLRtE7b0z4tbGLCYjDgpfBUXVbwtGkkqfvLvHMUn1eRHUL5NwbsKex+Medg2MADiVT4E9yGzeJc3MQV9Pafehbd2F8J1IB+gH0gmuXZ/Hm/bzpDojMjQRusq1e4HBZnYExbWPfcgT01+lebdSLD7VF/hCFukqAFBUGQWgCddZPM67UNxLgRxAyXMUbRI1ACsGnXU5wY8tKZPibR/lZsyaSFIUem8/WuQ4PZuLDW1XfxBlJJ5HMWLe0kdRTfREK9t9xYkkT5Nc7N3Fusi+IBiJXYgEiRPI71o+Ea2+U2iSdjz+lVmL4ffwzBrmQK8xlcNtEz03FeWyGBYXBm6RXqQwIsQHBkZiiynKVYDmKXnHFXAUAjrVNf4aXLM7hV68/9qmhhWLMEGcDnRRpllu9o6t443NonpW/8Su2HBbwnyNAcCZbdzNdBIpp2jFtlDqSR0pVgNdVNXG5RQxMZ3+JrfVGf4qEVZBAMZTSDhWMNwwNAtG37pCkEe9EOMgVM/qWVshKyt4bi1EKViaYYzBZlIIlameFcRXKATJ01qkF9ikAyKUOxgRIDiE2rhC7TpTjsxxTxkMdaD7RWoeYM/vnQFiwSZXejZcS5MdGSOZbvxhgTqKypH7Jc6mspH9Fi7iXuUFvil8tJKqdjoOXrXnF8DfcllQR5FZPnvQlzhym4ilvCwnNl0j0nrWyYi4hgMwA2yjMSPQaCnVUDiCs+cT43ElrZtMAIJJbn6Ul4fgQzQGEnkdPrVfieJJdM/ZnuMd50+i1PYjhV5b0pYcK2y5SY8qZTggSRwYxwmHuWLoDF7R8jINMOMFr7i1vAzOYgepj9yazB4XvV8auHUhRruekGj+LouHQ211uvrcbn5L6AcvfnSmZ9wBzIBqceEXr1uzeNu45W2vhBM6jNO89BR/Du0d67hnvP4imWAoMljy1On+1a9nbeYvhnUgtZmd5LEz8gwpl2M4M1qylvE2ygkHUhdgQoI3P+8eVL5seIIWyAXG0UBSG52hXBMUhskW0yZ8zZNvET4hHmZ+dE2mZbYCW2dRvIn59entR2IwyWc1x0XLIVIjnufKuWJ4zcwpEjMrAkLzAHKeelYegNksg0Tfr/F/WQ485vw/iyxDoFG2igj0/5FcsT2atuv8AKv3LeYnTLmA/IgV3scatX2DNZgmIYaT7j8q6pxW6pOSXTUCBmZPJrchtOqz5gU5hU48hUG/Qi/oCR9iZWu8+b37d1brKwLZWKkseYJBifOu1yyWHn5Vr20zDEDIO7RlB0JKs0nMVkSvKUOoPIAilYXEL8MEEakmvQAChUXIowzDcKUT3pzeU/wBq0fDgHLbUKOtDYbiQAh7gJ6V2OLZlkuFGw0qd5dWria/ZENwAgedC8SxAJKaR5UXCNoxk8jXDF4LOfCsEVUAcwuXKzAKYpwVrI+mgpmrFtGEKaCt4G6XAyNod4MU+u2gIDaRRCe8WgFtO4u7Sjc+lVXCcYGGu3I0BgeEG4RPwfuKqMD2YRRG9I5HW/WWiHtLhFZJEGkPDHAO019QfhFuMscqQW+yC52ZdP3Nd4wKlZeCpaEDw1lMPsNz8NZWb4wg95814bw97hDMxiQNWgSdhPKi8Jfu23JtCImSpzQB59KlMBeZSyM8CdQefSnWAxllbpyNcRCIJJPMa+016J8ZHM4oRC14s6OGAdmnTcD1ovA4zFYi+JeF3gmNtTAHOgcJibuVkty4fSBqIHPrVd2b7OvlJiGI8bxoo/CvU7T8qTzMMa7DcyB2h2AIQO+hNseGdsxnU+X5nShuAjBXM13EO1y5ncBNQDG5J57HnAiKJ41bCWgiGARM7mOvmx+UVJYvDd2otr8bqQNPv3PCD6wSZ8qTwDUdN7wuJQXAMrLv/AFAAuWxZspbtXD4n0z5YBLQOimTJ2FR3aq5ebiDW3uO4LoUUsYVWy6CNNDOtCcVvXAhtqf5YG39Mqgj2In0peOK3GuWnaCbeQTzYI0iT12HtWr0vTgHWBfx3P+I5jAc2p/PKfoPD4ZGyo6qSmUjMdj5DrUV214yf4mtosMqp4QB5jN67iveEF3tXcSxbNeuDLJ1CrAA6cjU32xJtYxGYnUT6zH9zWP0+Ml26c87/ALcfIwdX7MsL3Ay1sXbTFXtSwGuUg/ErKCJX7w6GeponCcVS5lXEBrN06LdXUGPP7w/pIkfWiezOMz2xl+MCV8+q+41pR2kKXblxRARcshCPDciSwI1VobY+ekE0z0GIdSnh5B7S8HuOx/POxCYFV/ZaTvaviNy5fVnOfKCiuFHiE79fnSsYC6zmTAjmf0ps4PhtuksuxWAGU/C4nkdj0OnSR7YyXP52hPUzpTgBxnS3IiufE2J9LQJ+HlAGS0GPM1xu2nJ1tT5U7bUz3qhOnOvcXhrBgpcbNG4q4YecDUS5L0gd0AJ61Z8A4cjLmusvoKjr+HukEqzMvU0w7O8RNrTuyx6Gh58TMtKahEon2jPpGCxFk+FVEDnFB8d4RhzDQM1I7/HmaMqZZ3oUYgy2duWlI40bHZaQzDgR1hr65CABA2r2/wAVKgRoRU5hcQsjU/pRSPnJIMigPhY2wMrcosNju8AIOvOmODuTpz51Fk3LZzDaRTTDcU8e8AgUnodGuEHEre+HSspcuJ0rKZ1zp8CxtkNa7wROYK68w1ccLi7lu53aqbitAyRJJPIRrVjwP/p/Mtdc5GPJSJjmC2589qusFg8PhLc2gtqdC4g3G5a3G39AIFbWbrMeO15PaDUyX7IdhnDnE3kawBJW0SZI6kfEFHTQn03o+I8etW2+zKc7MBnVRoB0MaBQNI1515juIGGUggASQrGY8yhnnzNLr1o27chAhOiooAjzMc/y9ayGznKdRBk2BxOF28cRiAvIeJ42AGsfLSh7EMWvHmzMP8qjT9+dbcOvZLF3xfzHi2B0DasfU1nGz3dpUXSUE+jE/wBqIi1vKScxyzZ0+ILdnzHhb9PpU93giOQHXc6afP8AOrUKHtKpttIJGfdcrZgRHoR8qgMRhyt0hjrbMadQSCfpW30LbER/o2G4M+0cIKHAYVLbAkW8zQdZjUnp4ppd/wBR8EWwlnFIAxtnI5HIHSfOGEe9THYvtNZsLeDk5ntymky2oy6bdZ9aYtxa5/DhbDR3jtnBgyJzf6dSu1KY+jbF1PiDv9iCTCeGyZLhXY3j75AAM1xSIYbb8xyjXSj+IW0N43i2TEmZFsgEgk/EvNJn4pGnM1G2OHIw6lvCSp5ecbzVJwXh7WV/lqjpuQfCw56GIb0aD51s4unTESyjnmOoiKbXmb23JAt3DLkzaMAI5GrJCjwvGoGxjTYikfE+zjOWvG4ijcJm5VRNxFLoVHttuAAyxIEmQwb4l/pJPTauN6ygIW8rXDHhYAeLz05nf1NKdapWsg+Bi/XYtg5+Ek8F3f32jyp3b41btHwgMI6Un4ribfeFFUgD8QgzXuGxFsSMpmNDSlki5kaSJV4PGl1BPgUnpXXC27YuQjZiZk1I2r159CSVXWNqaYHiuVPCutdZ8pFxleRwWjSDvQNySwJbfcUdaaULO/qOdevZtwCvIT70HKD5TuZ0HFLawuTajsEiMc58K9Kj8RjrpJISPM044LxjJpdUN5Us6kC4dcgsahcs34TYuqGDkUGOzANzMLkAcqETtLbIgWyIrZO0qnQKayMmTPfsjaELXHBwFz8S1lJ/43/S1ZQ9ebtKaoWbNvu4zsB+IRJ6amfkKQYu4qsVtl7hOxaC3tA0FcrHEWflJG7ZpC+hI39vat/4hk8NseJtyBqx99f0ptBkQkeZ+AgCbhNg90ga40ux0UbLymOb7x0oTiuNkZ2kIihQOp1MnzM7f3rg185wkg3WIBYnRZ6muHFit11tIZRCB/miWZj8gP8AV5UwqWbPEiZw5fGC3IZj6n/atuKY0XMQ5B8IER0jUD8j70O+JAQx98/kSv5j60ut2VU3+7nP4iUP4gDqPXSmFWwbnRguMZGyLdCBhqrDQhpqZ7W4U2cQzSCLvikGddVbX18X+sVQcW7h0tu8kEsuZTtEMJ+Zqb4ylqMiObihlIPLoR5GPyrQ6PZgfkYbC2h/SB4R1A15/sU2uFmAXMSFAkH73PWNT++lTy2Wk5dl39B+/pTzCcQVYkTI2HP961t3NnTe4jjBYoLb+A5uQEQT68usxyqk4VxEOpVyqHfKTlPWJMZh6fOkGGBeGOggD0/Z/I084esCBPi0I8tjr7/WpEIIyYWSDbchgfu7mRqNtj56RoaAeVhbgBXU2mk5g3+Gx1zNGx0zQPvRLPDcMa2B3bZVA+AiV9tivsY3kGgGxZzQy+FjBnLBJOkGdTzEwfequgdSp85fSMilfKK8VZTFplIYuNmVYPzqZHC3UlZBZZkEwatbne2g4SSZ0MgSOsRv+RmlmP4FcxB7zLlIWCJ1Pyrz4LYyVbiefYFDpPIk/ZvsNOex1o62vdwzCVPQ0px3Bnstod+Rr3Ci5oCNPKjEAiwdpULZjS3iBJIBimuD4goK/e6+VIbvEiBltnfQ6VmAVzshJFdVyjLpMpcYi3hpOblFL7GAvq0m37mvMBxe4JVVA13imtnjusXG8XKaqUGmpwMNwHDWufGQoG9OEt2LY0g9WNS97EXLh8LEDnSPiuIvg5ZJB6VnHpXJobCWLS4btBYB5V7XzfMfOsqf0f8A2MrbdpQ3uKqWCKROwUQQvXaATPp+tbfaCgyqZdjDORtPIRP7mlvDLiEIFUG80y2UeBepIA5a+9Mmx+HClWfJruIJIG/hHnrPlVmx02lR+fn1kRbcBGnPcnqetEYFlVGaPEJWevPb5CtWvowDI4cNohuEICRpy+7ptSjiGNvKz2wiKTvlMgE/hg7UZcTPtOqMLeIyqpuLGwjoSQB9SDXVQpvtdQklFdbi+cAgjy0j3pS93EIbZayLq85DRPqOdDPxO2hLrbdLxO4JK/1BgaaXp+fW50MxWGZrVu5b/wC2GzMvNGYAH2rXBm07m3eSG/xE8uo50sHGHR4AIRozCIkH1ppdwS4hQbRAuDUcsw8vPyoxTTzLKB5ycut3bMs89D1HKmWBy5dY1H9z89/lQmNwmgDKVOaNeY/5rhhbbElVOxrRxta3NjC4dZWYUMwCBiFjbTXrrGvIb074bdNmQEVp2IJWfXwkVL8Ox2RBuSNv1nkP7E1W8Om4gZ4A02+p/flRY0LEfYTHI+jEqOQfQHnGb4WPoQd9NK0xdxNVMZTO8az67iu2Ax6spVCS0RIGn78vOvLPDMuinuyDrlAgz1UiD6xPnUiWWr9oRbiEdLeVW81kEx1SfMSVB6AToAQsNcd2XIz+YA0+dGti2RgbgHdkwXG2uxII8PkZI21GleQ1slWMAyFhTqPxA9fLlWV12Ee+B8Zn/wBQw0RkB+MA7R8EcpnhtNyYqRe21syCdau24YH0Vrh66E/nSfiPCih1UxPMRNZyPp2mbtUmjetqRnUjN94USL4BHd3SRHTUURxDAKSDsOnSlOLtdxcGUgq1NqVces7fzju2yooY3JJ5RWPxRS0xqecVwwjKoBieoou9kZRML5jWPWqaxdCWKoRsd4SeN5Bou/zoixxbwgZR6nek9/h7BM4ZWUdK1GoELLDnU6oKiOZ5cuSToNzWVp/Eo/4rKnbtC6vSB8IxxVToTmEFswEDnEgUUt3DJqTBKkQNdNqAFkLGe3cJMESYkdfSnVq1avKGupEaJFwaRrmKhTKiPKaltIN94Ejeovw64UgKzXntrMLCqoG51iaKxHC8PcCJhsySZNxc9wjyYwAB/airGIVbjZEzGYLBQgPzmmt/HKtuWYIAACoyOSTtGYbR0HKqnJVUTOEkMbjbmHzWs9wujTmB8J867YPjtwqLt0W7hJ1XZvUxTDiuOsd0zqVF2NCzamIgZLa5ZjrU7/GWIQPYRgu5UZWYHqRR09peJYrCb1+7iVZWSFDSPCAY6T0pjbRcqhFKFfvTpPL3qcw/Hrq3ybWdLZJgN4oB5a70y4VxFRm79GbeDOlEyIQOJatt4z40O8tWiPFckhtJ12+tSzI1l3VgQRtI1P7Bn2qxXjE4YBFMzIb32NLu1ODZ7du841kK3musH2OnuOlU6fIUbQfOaXSC8V9jOHBcWN+s+3L9frVDgyG0WcumbKSs+oXTaN+tRFhMz5VML18jVHwrGm1mRVLNp0366n8+laceAB45l7wyy1pNG8I1AIzR5Agg6+c14uLuA5riPl592c8eq5Q3/wASfSl/BrjETdflOQiCOfxHf2pnguL52yopjrGnTfYVaEUHy3E5Yni9pwYYRMFToR0lGgjfmOdCX7D+EJ8E+GPunXwTGisNR0Iy/hpliOGWzq4lvxDRvZlgzS9b7W2Ckyh8K3D+IyCrQI6QdJIjeJHlTWhWS6LkxlRtCeGpiC2oZV9RNMMbhWcAEEwOsmh8FilnI7XM43jrRzxBy3HnoZrzYUj3iJ5gitpH8e4eswJkbio/H4FRJaZnTyr6Nj8Ep8T3YI8qTcU7Oq9st3oMa1ydQEepIJqS/DrjXng6AD6U5weIVfCiT1nnU60IxVCSPlTrh9nKuZjp0G9GzAc+XlL6ypoQTjl42mCgaHUia1sY8tCoMpPOae4TCi6CWQMfPep7i/DSssgIIPLlVsTKRpPMOpBXebtwJ51/OvaBDXep+dZTFN3kf6fr9Y2W0L38y8cy21AylysiT4VgE6CTyHvXHDJoOQP0UbUP33gPkD+ddTdhfYD5RA+dCo8RMmNbOJuXR3dtAQgJ+Gcq6SzHqY5/86lUvhg6m/cYBQxnMAJPgk5UUcy34qHsllXu1OrasfXefICuuExJzKlsFgplidAYM6nkvlQaqyJE0wWOtYdijWypUkQpRmn/APIS3/8ANa40Wrxa4tvFC4ZM63CYECSQAB7U4xqphlF2wbQLNrmtNmE6gglmkbxJFAntldZsveXbhP3bYyf/AFk/WjpTDUJa6kxi8ffAW29vKRqGZcpg9T0qn7L28PdQq9wd70IEe3Wg+PcTcBFa0LJdZL3QWZoP4nJMctKV2sYt5oBW0/XZTHPyo1F14r4SxHkBKq9wQWkIzAy2hmPpSvHYF2EFsyfhPSi7GEi0WGJ7xgNVjw+etBtihEkkCPUUvvfM2P6dRQgyXey9lzyHKeYOo/Ij2NMuDcQl8zaaaHz3rv2iuobFoR4hmhuqkzl+ckep60nTEZnXWBoOmm8aVq4X1qDCY8gJKz6BgOMi94F3PxemxHoSYqiwllFQEHL5KY5bkbH3FQXD8VkUZTrOrdJ6gVQ8F0YtdzTuFykgeciYPlEedMAxnSpFg1HDW7g8TA3VbUBTlZRPT70eRG3OubY5ZyyPNWEGD1VtY9RWicaL3e7RT5jp1nymunEsKlxTm+KJDDRlPIqdxGlTDcVrE84dg5ch/wDuLqDJAdCTlgg7iMp8xVHhMSvwycy8m3+fOonEcZa0pDmTbyy8bhxAbKOROkjSV5Vwt9q8w8V0N0i1+s1g9XiKuSODMLrsapkPfmVfEsYjvBAjzoBuH4e5mAfL1E0Pw7GF2BIzKf8Ax/701XBI8zZgDmTln0FZQxlWveIXc+b8bwCJicqNI5tyrpbADRIMUw7Z8JW2wZAQp0g0uwFhTGjGN4rTZgygyzAlQYys4lw8WwAPrTPFYQ3BmI16UFw8CTIJjYVScLwua2RqCazsjaTtzIG8kCtoaQa8qr/9JrzrKN40i/SfNLYPjQ/EARB+Y+YG9d7LAlSdhr8hp+dbWMZ3gEx3g+E8n8p6+R333nMRb4iyW3S2cttjDL1HIHn/AMVpPfaVq54t3kT8REjqTqFH76UwS42lq2ATuY29Sfwjzgek0qwdhjcknUzl8hzY+2w8/MUzbElRltkIh+JzqSfIDdvoPnIXHAEiMLPDZQob/jZlJEE29DMsZEkbjTeu+Mw1qwo/mG65PwCUUc5ITl6tzpdaZshyt3YgQ7CSTPOCMuk7f70ELtq3uTefq/wz/l0ET1n3qig97+U6b4rD2HJuXntmSBkDZY9AgYmPWh8f2aDOpw6AIVGozKAerG6dz5Gi041cuFQzoCNFFu3nYeSjYe1dhxa2j5bqXbj7EXFg6+TTA9qMpZfzaWBgGL4peS0bTIuRNCyEa+40NLDi/BrosbGn+NxO4t4RrdpfidgzggDWToMvoKUcR7l2JDLoohQdPY9aKtEcQ+LM+I+z5wS2q3AzXCSqL4FoDFYRQVKmJXUdGHL3Fd7vE1YwqgECIrL1tyVYiEIjXUQaOhKHeTjylHLHkzXAX2Jzcp1nmRVJhu0TGEXflpuKlGzWvDIZZkEbdPY0VwrHFCWBI5ddDuPSnAQdxN7DkDDVV9p9DsXLYUZ999N83PUfnWuIYuAyZ2RfiMgt9RqPKZqSwd1rj6+IT4gpg+2+tU9rivdjLbQx0g++wO9WuNqte6d5vxRrdyySCJVHy+Y5qZ1+IDQ6ggUjwnFkyhGEKOhGnzFPcThC7BspIbKrLzGsq6+h3HT0qe492fWxdJEwR4l3yk/mDvWf1gViAZk/1HTYA87lNw23adM1u9J/A7ZPrTPB4tQNVtlpiJLfUmKgMFw5/wD2UW5Pnr8jTPDi6u6R5BZrNZVXiYZoSsx5ttLGyhEfDKk1J4jA3ELZYQHULInL7U0wHHnWR3CMOrIJHyo+9aa+oAt2QzAy2UAjpzqgIU0RCYyWBW4gwV8BYJ1P3udVfZ/HRplJB50hHByjQ4OZeg3p9w7F3yYt2gAOZFLvRNSvEfxWVzV7sfAPnXtTcrPk+LxODuiHV7T6HMpBHvAg/Q+dB3bARSUurdQ/EQfEDOjZfl8zXfHcGazcupdWCNvMcmHkd65cU4eTfLL8FtUB0nZVgKOZmK11pvPaWG03sWHLeASh1zt8JnYZh1MiPLWN6LxeAe2wDZGcmAzN4dpEBZ89N9J2o9rF0W1NsMLdtMzFvCE6nLEkKByEbeceW+xBvDvWxhKJJUMgmAORzgLyqgKk8zYPR4au7+HlBcLwjEXGGtohiQGIzTG5AaBAG/TnVJgOAMgLElgBDI1u0imZEbGRoedd8Nhk7xe4YFkUDMdBMZiqhhMAtr905tad3sSUCO7K1i4CWY5pLk624HwnMQeQAHKKTbIxuuB6S3/z8Yrnf87SEbjhsO9mzZFtkLKQgBIYGDLnSJ8j6istY9zrdv5Z+6njb3Y6CmnHOy/fol7vYW2pVmRM7Mq/CzQZJCiJMnw7mpDE3MNaPgL3xAMtKiekLv6zTKaXFiZWfCcTlI4m00A5rp/8jF/lbtkD5mgOO8FuYjJ9nw15Ssie6VFI5QAoJO+pJ5V24R2kvA/y1S0nmoUflJpn/E3uPlbEkr+C0hk+8/makNoN9oEGQ97h7r4bqZSOqlT9a3tWmjKryv4SatsR2ezFx3whiAneL4jPUgz8lqdvdg8Rbu+F1IB3girjqMfDsBOqdxwlO7t2XgG5qzc16QeoqVxlprDG2SGynQ8iP3yNVGKuReXv+sHL5Up4iqtiF1BDGPnyo+LKQfSH6fO2I7cTjgMSVWVO++m0U94biC6kuTEiGGhkbQanMVw17ZISSsmBz9utMeHcYUW+6yENI8RbQD0yyDr+KNNqdVlYbTew9QuQbcn6yw4L3rkMpLZXQSV21Egx/TOsUb20sBblm5BJzQVH3hTXg1m9hRbttat3LZbOLouTAKnMIBOYExE6etDdrNTZPR/zECs7rSA471Mz+puWddxx5V/E+dXcSbGJOQlfFI8vKnx7Ss90XIdSAAcmxI5kdTTjtJwhHwy3lUZk1PodCPnUrihaRIYulzQwplCD67GlrGQDaZ5IYespbdlcXcLAqHjUFSBp6eGa3wPELaA5mZSDoIUA9fOkPA+KouhL5eeVwD+VMMHYMkoX15nL/almSjvKR63E+8ZXseIRBnkRVLg8ZMCI03pBwwuuly6II+EgD9KbYO1l0W589RSeZvCIIhzpccbxible1xOKb+ivKB+s9ILw58/7QdnrNm0e6uXmefv2iA06mGgRHvU9xPF3BeuKrkA6gT5D9K+j4Hh150h7KC2YkNeY7eQNS3aLsfeL99atgIAPD3isRHLTUyAK2cOYbhz+0k7yXZ++sugZgfvmOm3MDKT7yo9+Nu5kgInig6s+dD1KjQddDO9F4HhxctkJBcDLHNh4lEc5iPX1rhjOCFsr29DvlnQc5Xp1in1K7rHk6wIopd5UcD4kO68MqeTTHhWdo65iSdTovtaWbxvoysALXIudCVb+W42IEgHcEgwN9Pm/ZbiAZkBtd8czeFSF1jUEaAg6NrpKk6b1T8Duvbto5xBupc1Kv3gFqI1DRJiAvhBBJkRSOTHpYmbaP4uMNHeKtXFBNspltSWKb7ESyEzlK5tNTvrpXz3taLS3Ft2u+zaGWeVKkAiFCCN+p0HPlSjjl+5imPfliFKpkA1XTQowAMyp8QOopB2qwrMlgg2i+qzbJHeKQGTNEKHGoiAdRO1T06hWoGK9dhLYgSBcXcL4czuFCiTpNxso+utNLlk2zl7+2oGhCfoRvSL7MuYLb7x2I2K5dYkjnPpWJa5nJ6fF850o7DfeYDIV5lNwy9hgYBe9cEkNlnxctiOfnTfD4i8Q+cGIkyyjYfhBjrzmoJONDNkDlR/SAB7cqMwnBsbcOdBCH712FEdZP6UN+n17N95XiH4/FYe94kH8xJnUk+p5D0FSzoc5YCckVSWuDWLE95iFZ33SyJk/520+QpNxHF2mJ7uyyBSQxzklz5zoPYUbEun2RZEgRvieHd6ym2c0gNAPz967YHhdi7cyXwQ2wOzeWtbdjcKrtMsg1CN+lXnD+BKutwi4wMhiBNL5MvhmhJViptZ34fwK3YQLbRVAG4Gp23O5mKH4vgO9tso0O49RqKb3LsihLoiktZJsyGYsbMTrdF2zbQiPF418xv8AWk3aTskr3FOHEPBOX7unKn120A4MASdT58q9tYiLwkbgirKxU2JCsVNifMme4pgoAVMGANDTPBYhiJAYxvE0R2j4WWxTMrETrptr16GtuHO9pSuUa/ibLryMDemXKuNuYV6b2h845XiJADN3uUQAMw/PfenmGv8AepmQar/XJnzFSlq9cMZnXfSFLa/lTLDcWuIYRWJmDCqNfaaSy4iV0mv3lAfOOhxRxvbE+lZXROIXIE22mOv+1e1mfpx2+3+ZbV6yT4cLrN/7j+QOWfcmn3DcRk8ZwrqmxZmbQaAnU+nLrSSzxo7ZhaG07n5TTLhvFUBIDXL08iogj01ArXYE7BaH58pCnvFmP7PN9pJtAhLhzafcfefQnX1mg+J4V7JZiuo8VxBtv/3U/pJ1I+6em9XNy7oD3LJJ0OYEdYgT8qn+3OKYWg0MrDYwRvodfMaV2PK4cKfhLKtmpOcPug3kNne44kdWPhMxqMw0MDWJ03qjxl3vbJfNFu3pkXwsjHwtqogkMIiDG3mYXB2IH4fGpBPIaHflqKo8NkFvu1MSBpIKhvEpIbeMrctOXkXM9EXN/ob06fMQDh+Lv2LneKchgtmOWSDOU5eY0iOUHahu0nEAQS6FSxt3bZQQmeYfLmJKgg6jaVURGWrKzbW5Ayj4N9NIlQRGskdQJ1qJ7SsqNkC51ttObrmy8th8IG55V2BtTcS/Xtox78zna7Tqg7xrZ7xRAbQqdRIuadJiIMnetkdsxQWFm555hrrozGR86RsqZixV1B0U7jrtz05VR4K6qW2cMpYCGXMyOAdiF3yjn00PLRsovExS4ybEmDYbEGyxKW7KsDoxIfXyIzfSqLh3F7mJzK/86VCsAotoANfESRJnmTXHhfEhctBmtqrnMXLHJMLBbMI330kk7UwXF57QFzIFYT41LA7aFpDAjyEetK5CLowGQKD7Jidu6uXu7tYVbjrsqsxUew0ijL1jGKrhxh8OhBBVWUNB3kqNNNN6puFYW3kyqVtqf8NjLba6rmMedbthcLbch2gjncV4121KRVfEDbKbgpGcGsm4FNiy+mhIBynzk6TV/hbhFoZiZHXeh793vQFXu2T8QzBQP9QGvoK7riLWWM2Y9Y09tarmQ5OJB2nEcQNd0xOYVyFoEnp1r1LI3FJ13lYTatzWmMwQIBO66iutp4FDYvjiBWHPaK6jJnLh+AQW3L6l5J9Kg+JXbhvBC5IRTkiJCgzr1qxx3EQtm2Rp3hA9jFSmIwrWr4utvnIjqvP2imMZ5uFR9J3E78M4m7DdSBzmKd8Mu5t2dfMgQT6gVM8QtJavHw7wydGU+lHYLFoIJuN/kQH9asUF2JDrpO0efxh/P/8AYP7VlBfxBP6vl/tXtU1esFcT4Ls2fxk+SBj9TFUmF7Pm2BnBAO2e4wEf5VP5mpPF9tLgIW0sjqDAHLXT0+vShf8A1c7avaLHlLn1GkREH5z0onhZm3H3P8Q4xsRxPo/8TtWxHfBf6bY/5NLOOcasXQqzccKZIciPkOdIML24vzltWZAMSA3RTsF89vLWJrfE/bcQ/eHB3GMH4UKzlDRPh30G5k5hE7VQ9O4N3+wllg3FLqtoi+1AcEe5l0GT4iSdAxglZGnPMu/TpBZfYMUGB+zOYJMQyyA0ADMBErB118J02FS/2sq5WNmIMmRAIU7iCDLEdI5imcCHSRt9ZodC+gm5a4PFI1q20i2ZBNxSQYMEElQFkaDU7gc6l+O4rvrtyWLEoNTpMydthpDQObGvbfGL1whe5k7yoOpHMjQEiQNAJynpNe3ZKT3BzuCSZJM5QRIgCCdN6uqHGf8AIhevzhlC+dxa2He9hVXMhe2xKqdGKx+IwDrOm+lEcKxptgKxW6HBUgqwZABM5tARyjX0rbFXiyC0yZBbEqcurE+IqWAmdSJ/poXCWQFuFywdQMkaq0nxEyJACkDTWd9jRuUN9/3mWDvYMNscQJcw2XKNMu45e3TrXexxVneFYSPvHXKP7+fX50DlCZiqgSJ30JiflMfOjsGPCC2UczlA1PIDTWJ3P6xQGCgXB5FCmhG1pLpZYVwrCe8ZokdS0GPSPbnT/BccKJ3QVrs6MoLsPTWB7kCpt+IqwVQuQKPE0kk9BvA9B19K7YPMTCA2lG+vi9TMke8Ck2W96qD4lc+LxaJ4ba2gzbObcKOQktJb2Fdla5ob7W1B1EBAP/lNB2uMC3bKkF8wgbg6dCsNmjnvSzDYm2W1wxducm6zenxiPWqq5qufz4ydpULdU7AEfinT2jeuNzEEHwJ6sdBQNvGlQ2WwECgwHuO3worwQoMTPNhp1INa4032JhYMa5bF0hdCQAx+KTCyNsw3ggF03706px47jXtRczACfh60vxOKt3GS4Dvv617xTEHMqYhQoXcMGmeY35fi2M6DSpnEcWJaFtyAY0B6nXyEZT86lemJEipRcWxne20tz8LEz5Ck/EOKi5fsnUlUh/bSR7ULg8WZiC2j7TppM6j2rngrg7u7cjZVA0P3iZ9wIPvRRiK8iSASaEomytbZHYK9jxWiSPEp+7rvQr41bcMtrJOxJ51PcR4v3i4eyRlYMAXkzlJEA6aR70bhe0zJdFh1BRW8OYTvs0xJH705T4L1Gk3XQ0bjiDn74+VZXf7Z/wCIe0V7Sm/eL6R3jjDcGstOa0h/0j9KZ2OF2k+G0g/0isrKhidpFmeXcSyiAY9KW4fid1mKl2yk7TH5VlZSbklzLY4r4teZcS6AnKIgeoB3OtIl4fbbE3ZWdA3Pc5ZP1Ne1lO4yQpI7f2jCEi67RtwDDqGMCvMdbAcwI3NZWUqSfEMFkJPMQcV+Fzz8I9ppTbX+Xd8hI9RlP51lZW1h9wfKWX3PmJ0wnxAHUTsdfLnR5bVf8v7/ADNZWVXJ70N1QGkfP9hOFy8coM6iPzqms+FTGkMAPlM+vnvXlZQM/H1meYywIN1Va4zkqCF8bADXkAQNYHrFMxjHKXAWMKJAnmJA9dK9rKTzCqqWHnFdrH3CDLH8vyp5wq6zWWYsZG2pj5bVlZRPOcvMT9t8Gi4RHVQGZxJHPQnWpXAWQRBGnqayspzD7p+c5uZxxTZLkLoMrbDyrXhOuDuz/ipWVlXfj5iWWBcSw6m+JHMU14Fhluz3ihiswTuPfevayqZSfCHyh83+34CLXxTgkBjANZWVlXCjtK0J/9k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4" name="Picture 10" descr="Soubor:Kuusk Keila-Paldiski rdt ää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2915940" cy="43739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oubor:Picea abies - Köhler–s Medizinal-Pflanzen-10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613" y="4021049"/>
            <a:ext cx="1728192" cy="2269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139952" y="1916832"/>
            <a:ext cx="4320480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Dorůstá výška až 50 metrů</a:t>
            </a:r>
          </a:p>
          <a:p>
            <a:pPr marL="285750" indent="-285750" algn="ctr"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Šiška – podlouhlá, nerozpadavá</a:t>
            </a:r>
          </a:p>
          <a:p>
            <a:pPr marL="285750" indent="-285750" algn="ctr"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Jeho škůdci – lýkožrout smrkový</a:t>
            </a:r>
          </a:p>
        </p:txBody>
      </p:sp>
    </p:spTree>
    <p:extLst>
      <p:ext uri="{BB962C8B-B14F-4D97-AF65-F5344CB8AC3E}">
        <p14:creationId xmlns:p14="http://schemas.microsoft.com/office/powerpoint/2010/main" val="1296302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Modřín opadavý</a:t>
            </a:r>
            <a:endParaRPr lang="cs-CZ" dirty="0"/>
          </a:p>
        </p:txBody>
      </p:sp>
      <p:pic>
        <p:nvPicPr>
          <p:cNvPr id="2050" name="Picture 2" descr="Soubor:Illustration Larix decudua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67974"/>
            <a:ext cx="2016224" cy="3237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Larix decidua Win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184683" cy="4777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427984" y="1628800"/>
            <a:ext cx="42484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Dorůstá výšky 20 – 50metrů</a:t>
            </a:r>
          </a:p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Opadá mu jehličí</a:t>
            </a:r>
          </a:p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Kvete od dubna do června</a:t>
            </a:r>
          </a:p>
        </p:txBody>
      </p:sp>
    </p:spTree>
    <p:extLst>
      <p:ext uri="{BB962C8B-B14F-4D97-AF65-F5344CB8AC3E}">
        <p14:creationId xmlns:p14="http://schemas.microsoft.com/office/powerpoint/2010/main" val="253774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Borovice lesní</a:t>
            </a:r>
            <a:endParaRPr lang="cs-CZ" dirty="0"/>
          </a:p>
        </p:txBody>
      </p:sp>
      <p:pic>
        <p:nvPicPr>
          <p:cNvPr id="3074" name="Picture 2" descr="Soubor:Pinus sylvestris Beskid Żywieck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783" y="1772816"/>
            <a:ext cx="3100153" cy="46502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8/80/Pinus_sylvestris_MHNT.BOT.2005.0.971.jpg/220px-Pinus_sylvestris_MHNT.BOT.2005.0.97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819" b="96386" l="3182" r="96364">
                        <a14:foregroundMark x1="48182" y1="65663" x2="48182" y2="65663"/>
                        <a14:foregroundMark x1="81364" y1="23494" x2="81364" y2="23494"/>
                        <a14:foregroundMark x1="82727" y1="50602" x2="82727" y2="50602"/>
                        <a14:foregroundMark x1="90455" y1="43976" x2="90455" y2="43976"/>
                        <a14:foregroundMark x1="87273" y1="43976" x2="87273" y2="43976"/>
                        <a14:foregroundMark x1="85455" y1="44578" x2="85455" y2="44578"/>
                        <a14:foregroundMark x1="77273" y1="51807" x2="81818" y2="48795"/>
                        <a14:foregroundMark x1="34091" y1="72289" x2="34091" y2="722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06379"/>
            <a:ext cx="3600400" cy="27166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365848" y="1772816"/>
            <a:ext cx="4104456" cy="1933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Může dorůst do výšky až 40 metrů</a:t>
            </a:r>
          </a:p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Dožívá se 300 – 500 let</a:t>
            </a:r>
          </a:p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Její dřevo se používá na výrobu lodí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19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Jedle bělokorá</a:t>
            </a:r>
            <a:endParaRPr lang="cs-CZ" dirty="0"/>
          </a:p>
        </p:txBody>
      </p:sp>
      <p:pic>
        <p:nvPicPr>
          <p:cNvPr id="4" name="Picture 2" descr="Soubor:Abies alba Slovak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914" y="1988840"/>
            <a:ext cx="2958650" cy="4365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Soubor:Illustration Abies alb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01206"/>
            <a:ext cx="1866900" cy="2852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211960" y="1988840"/>
            <a:ext cx="432048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Vysoký až 60 metrů</a:t>
            </a:r>
          </a:p>
          <a:p>
            <a:pPr marL="285750" indent="-285750" algn="ctr">
              <a:buFontTx/>
              <a:buChar char="-"/>
            </a:pPr>
            <a:r>
              <a:rPr lang="cs-CZ" smtClean="0">
                <a:solidFill>
                  <a:schemeClr val="tx1"/>
                </a:solidFill>
              </a:rPr>
              <a:t>Šišky vzpřímené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11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280920" cy="4051437"/>
          </a:xfrm>
        </p:spPr>
        <p:txBody>
          <a:bodyPr anchor="t">
            <a:normAutofit/>
          </a:bodyPr>
          <a:lstStyle/>
          <a:p>
            <a:r>
              <a:rPr lang="cs-CZ" sz="1100" dirty="0">
                <a:hlinkClick r:id="rId2"/>
              </a:rPr>
              <a:t>http://cs.wikipedia.org/wiki/Soubor:Kuusk_Keila-Paldiski_rdt_%</a:t>
            </a:r>
            <a:r>
              <a:rPr lang="cs-CZ" sz="1100" dirty="0" smtClean="0">
                <a:hlinkClick r:id="rId2"/>
              </a:rPr>
              <a:t>C3%A4%C3%A4res.jpg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http://cs.wikipedia.org/wiki/Soubor:Picea_abies_-_</a:t>
            </a:r>
            <a:r>
              <a:rPr lang="cs-CZ" sz="1100" dirty="0" smtClean="0">
                <a:hlinkClick r:id="rId3"/>
              </a:rPr>
              <a:t>K%C3%B6hler%E2%80%93s_Medizinal-Pflanzen-105.jpg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cs.wikipedia.org/wiki/Soubor:Illustration_Larix_decudua0.jpg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cs.wikipedia.org/wiki/Soubor:Larix_decidua_Winter.jpg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http://cs.wikipedia.org/wiki/Soubor:Pinus_sylvestris_Beskid_%</a:t>
            </a:r>
            <a:r>
              <a:rPr lang="cs-CZ" sz="1100" dirty="0" smtClean="0">
                <a:hlinkClick r:id="rId6"/>
              </a:rPr>
              <a:t>C5%BBywiecki.JPG</a:t>
            </a:r>
            <a:endParaRPr lang="cs-CZ" sz="1100" dirty="0" smtClean="0"/>
          </a:p>
          <a:p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cs.wikipedia.org/wiki/Soubor:Abies_alba_Slovakia.jpg</a:t>
            </a:r>
            <a:endParaRPr lang="cs-CZ" sz="1100" dirty="0" smtClean="0"/>
          </a:p>
          <a:p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cs.wikipedia.org/wiki/Soubor:Illustration_Abies_alba0.jpg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cs.wikipedia.org/wiki/Soubor:Pinus_sylvestris_MHNT.BOT.2005.0.971.jpg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6431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332</TotalTime>
  <Words>179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Anotace :</vt:lpstr>
      <vt:lpstr>Jehličnaté stromy</vt:lpstr>
      <vt:lpstr>Smrk ztepilý</vt:lpstr>
      <vt:lpstr>Modřín opadavý</vt:lpstr>
      <vt:lpstr>Borovice lesní</vt:lpstr>
      <vt:lpstr>Jedle bělokorá</vt:lpstr>
      <vt:lpstr>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</dc:title>
  <dc:creator>Anetka</dc:creator>
  <cp:lastModifiedBy>Zbyněk Jícha</cp:lastModifiedBy>
  <cp:revision>12</cp:revision>
  <dcterms:created xsi:type="dcterms:W3CDTF">2013-06-01T07:44:24Z</dcterms:created>
  <dcterms:modified xsi:type="dcterms:W3CDTF">2013-06-04T11:47:37Z</dcterms:modified>
</cp:coreProperties>
</file>