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094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6785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639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753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7289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5310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410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6877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160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784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41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AEEA5-48E0-4CBA-863F-194F99871368}" type="datetimeFigureOut">
              <a:rPr lang="cs-CZ" smtClean="0"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D5FAF-EFAB-487E-8C26-E2D627A3DF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59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nimfyzika.wz.cz/wankelmotor.htm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Termika/Animace/parni%20stroj.exe" TargetMode="External"/><Relationship Id="rId7" Type="http://schemas.openxmlformats.org/officeDocument/2006/relationships/hyperlink" Target="../../../../Termika/Animace/karburator.exe" TargetMode="External"/><Relationship Id="rId2" Type="http://schemas.openxmlformats.org/officeDocument/2006/relationships/hyperlink" Target="file:///C:\Termika\Animace\proudovymotor.exe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../../../../Termika/Animace/zazehovy2takt.exe" TargetMode="External"/><Relationship Id="rId5" Type="http://schemas.openxmlformats.org/officeDocument/2006/relationships/hyperlink" Target="../../../../Termika/Animace/zazehovy4takt.exe" TargetMode="External"/><Relationship Id="rId4" Type="http://schemas.openxmlformats.org/officeDocument/2006/relationships/hyperlink" Target="../../../../Termika/Animace/dieseluv%20motor.exe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303034"/>
              </p:ext>
            </p:extLst>
          </p:nvPr>
        </p:nvGraphicFramePr>
        <p:xfrm>
          <a:off x="1043608" y="1628797"/>
          <a:ext cx="7199312" cy="4680798"/>
        </p:xfrm>
        <a:graphic>
          <a:graphicData uri="http://schemas.openxmlformats.org/drawingml/2006/table">
            <a:tbl>
              <a:tblPr/>
              <a:tblGrid>
                <a:gridCol w="2055812"/>
                <a:gridCol w="5143500"/>
              </a:tblGrid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projektu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CZ.1.07/1.5.00/34.0565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materiálu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VY_32_INOVACE_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424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_Tepelné motory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Název školy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Masarykova střední  škola zemědělská a Vyšší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odborná škola, Opava, příspěvková organizace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Jaroslav Latoň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Průřezové téma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 a svět práce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Tématický celek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11.11.2012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a místo ověření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9.1.2012, fyzika 1.Z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513" y="332656"/>
            <a:ext cx="55149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64904"/>
            <a:ext cx="457200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506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971102"/>
              </p:ext>
            </p:extLst>
          </p:nvPr>
        </p:nvGraphicFramePr>
        <p:xfrm>
          <a:off x="899592" y="764704"/>
          <a:ext cx="7200900" cy="4105275"/>
        </p:xfrm>
        <a:graphic>
          <a:graphicData uri="http://schemas.openxmlformats.org/drawingml/2006/table">
            <a:tbl>
              <a:tblPr/>
              <a:tblGrid>
                <a:gridCol w="2055812"/>
                <a:gridCol w="5145088"/>
              </a:tblGrid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Materiál slouží pro práci v hodině. Žáci se seznámí s rozdělením motorů a s jejich činností.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Žáci si také na karburátoru připomenou hydrodynamický paradox.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0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Motor, spalovací motor.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Metodický pokyn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 spuštění prezentace se objeví definice motoru a rozdělení spalovacích motorů.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 spuštění animací je nutné nainstalovat výukové CD Fyzika zajímavě – termika od firmy </a:t>
                      </a:r>
                      <a:r>
                        <a:rPr lang="cs-CZ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PACHNER, vzdělávací software, s.r.o.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90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1143000"/>
          </a:xfrm>
        </p:spPr>
        <p:txBody>
          <a:bodyPr/>
          <a:lstStyle/>
          <a:p>
            <a:pPr algn="l"/>
            <a:r>
              <a:rPr lang="cs-CZ" b="1" dirty="0" smtClean="0"/>
              <a:t>MOTOR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33218" y="1340768"/>
            <a:ext cx="71114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Motor je stroj, který přeměňuje nějakou </a:t>
            </a:r>
          </a:p>
          <a:p>
            <a:r>
              <a:rPr lang="cs-CZ" sz="3200" b="1" dirty="0" smtClean="0"/>
              <a:t>energii na energii pohybovou.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429000"/>
            <a:ext cx="8568884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tx2"/>
                </a:solidFill>
              </a:rPr>
              <a:t>SPALOVACÍ MOTOR</a:t>
            </a:r>
          </a:p>
          <a:p>
            <a:r>
              <a:rPr lang="cs-CZ" sz="3600" b="1" dirty="0" smtClean="0">
                <a:solidFill>
                  <a:schemeClr val="tx2"/>
                </a:solidFill>
              </a:rPr>
              <a:t>Spalovací motor je stroj, který přeměňuje</a:t>
            </a:r>
          </a:p>
          <a:p>
            <a:r>
              <a:rPr lang="cs-CZ" sz="3600" b="1" dirty="0" smtClean="0">
                <a:solidFill>
                  <a:schemeClr val="tx2"/>
                </a:solidFill>
              </a:rPr>
              <a:t>část vnitřní energie paliva (teplo) na energii</a:t>
            </a:r>
          </a:p>
          <a:p>
            <a:r>
              <a:rPr lang="cs-CZ" sz="3600" b="1" dirty="0" smtClean="0">
                <a:solidFill>
                  <a:schemeClr val="tx2"/>
                </a:solidFill>
              </a:rPr>
              <a:t>pohybovou.</a:t>
            </a:r>
            <a:endParaRPr lang="cs-CZ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05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211287"/>
            <a:ext cx="49782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tx2"/>
                </a:solidFill>
              </a:rPr>
              <a:t>SPALOVACÍ MOTORY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124744"/>
            <a:ext cx="7146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TURBÍNY		REAKTIVNÍ		</a:t>
            </a:r>
            <a:r>
              <a:rPr lang="cs-CZ" sz="3200" b="1" dirty="0" smtClean="0">
                <a:solidFill>
                  <a:schemeClr val="tx2"/>
                </a:solidFill>
              </a:rPr>
              <a:t>PÍSTOVÉ</a:t>
            </a:r>
            <a:endParaRPr lang="cs-CZ" sz="3200" b="1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" y="198884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parní	plynové	                    raketové      proudové	</a:t>
            </a:r>
            <a:r>
              <a:rPr lang="cs-CZ" b="1" dirty="0">
                <a:solidFill>
                  <a:schemeClr val="tx2"/>
                </a:solidFill>
              </a:rPr>
              <a:t> přímočarý pohyb </a:t>
            </a:r>
            <a:r>
              <a:rPr lang="cs-CZ" b="1" dirty="0" smtClean="0">
                <a:solidFill>
                  <a:schemeClr val="tx2"/>
                </a:solidFill>
              </a:rPr>
              <a:t>      </a:t>
            </a:r>
            <a:r>
              <a:rPr lang="cs-CZ" b="1" dirty="0" smtClean="0"/>
              <a:t>rotační pohyb	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76811" y="2780928"/>
            <a:ext cx="2865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zážehový	</a:t>
            </a:r>
            <a:r>
              <a:rPr lang="cs-CZ" b="1" dirty="0" smtClean="0"/>
              <a:t>	vznětový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17094" y="2312005"/>
            <a:ext cx="17411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2"/>
              </a:rPr>
              <a:t>Wankelův motor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062694" y="3693337"/>
            <a:ext cx="2758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2-taktní		</a:t>
            </a:r>
            <a:r>
              <a:rPr lang="cs-CZ" b="1" dirty="0" smtClean="0">
                <a:solidFill>
                  <a:schemeClr val="tx2"/>
                </a:solidFill>
              </a:rPr>
              <a:t>4-taktní</a:t>
            </a:r>
            <a:endParaRPr lang="cs-CZ" b="1" dirty="0">
              <a:solidFill>
                <a:schemeClr val="tx2"/>
              </a:solidFill>
            </a:endParaRPr>
          </a:p>
        </p:txBody>
      </p:sp>
      <p:cxnSp>
        <p:nvCxnSpPr>
          <p:cNvPr id="23" name="Přímá spojnice se šipkou 22"/>
          <p:cNvCxnSpPr/>
          <p:nvPr/>
        </p:nvCxnSpPr>
        <p:spPr>
          <a:xfrm flipH="1">
            <a:off x="6813982" y="1641941"/>
            <a:ext cx="432048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7418355" y="1614398"/>
            <a:ext cx="423664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>
            <a:off x="3608942" y="1638653"/>
            <a:ext cx="432048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467544" y="1638653"/>
            <a:ext cx="432048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5868144" y="2406486"/>
            <a:ext cx="432048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H="1">
            <a:off x="4934116" y="3150260"/>
            <a:ext cx="432048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4312588" y="1614398"/>
            <a:ext cx="423664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6645139" y="2370711"/>
            <a:ext cx="423664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>
            <a:off x="1051992" y="1638653"/>
            <a:ext cx="423664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>
            <a:off x="5671592" y="3150260"/>
            <a:ext cx="423664" cy="3744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297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518457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hlinkClick r:id="rId2" action="ppaction://hlinkfile"/>
              </a:rPr>
              <a:t/>
            </a:r>
            <a:br>
              <a:rPr lang="cs-CZ" dirty="0" smtClean="0">
                <a:hlinkClick r:id="rId2" action="ppaction://hlinkfile"/>
              </a:rPr>
            </a:br>
            <a:r>
              <a:rPr lang="cs-CZ" dirty="0">
                <a:hlinkClick r:id="rId2" action="ppaction://hlinkfile"/>
              </a:rPr>
              <a:t/>
            </a:r>
            <a:br>
              <a:rPr lang="cs-CZ" dirty="0">
                <a:hlinkClick r:id="rId2" action="ppaction://hlinkfile"/>
              </a:rPr>
            </a:br>
            <a:r>
              <a:rPr lang="cs-CZ" dirty="0" smtClean="0">
                <a:hlinkClick r:id="rId2" action="ppaction://hlinkfile"/>
              </a:rPr>
              <a:t/>
            </a:r>
            <a:br>
              <a:rPr lang="cs-CZ" dirty="0" smtClean="0">
                <a:hlinkClick r:id="rId2" action="ppaction://hlinkfile"/>
              </a:rPr>
            </a:br>
            <a:r>
              <a:rPr lang="cs-CZ" dirty="0" smtClean="0">
                <a:hlinkClick r:id="rId2" action="ppaction://hlinkfile"/>
              </a:rPr>
              <a:t>Proudový motor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hlinkClick r:id="rId3" action="ppaction://hlinkfile"/>
              </a:rPr>
              <a:t>Parní stroj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hlinkClick r:id="rId4" action="ppaction://hlinkfile"/>
              </a:rPr>
              <a:t>Vznětový motor</a:t>
            </a:r>
            <a:r>
              <a:rPr lang="cs-CZ" dirty="0"/>
              <a:t/>
            </a:r>
            <a:br>
              <a:rPr lang="cs-CZ" dirty="0"/>
            </a:br>
            <a:r>
              <a:rPr lang="cs-CZ" sz="4900" dirty="0" smtClean="0">
                <a:hlinkClick r:id="rId5" action="ppaction://hlinkfile"/>
              </a:rPr>
              <a:t>Zážehový čtyřtakt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hlinkClick r:id="rId6" action="ppaction://hlinkfile"/>
              </a:rPr>
              <a:t>Zážehový dvoutakt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hlinkClick r:id="rId7" action="ppaction://hlinkfile"/>
              </a:rPr>
              <a:t>Karburátor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59832" y="486846"/>
            <a:ext cx="24511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ANIMACE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44117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476672"/>
            <a:ext cx="42845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Kontrolní otázky a úkoly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844824"/>
            <a:ext cx="802995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Co je to spalovací motor ?</a:t>
            </a:r>
          </a:p>
          <a:p>
            <a:endParaRPr lang="cs-CZ" sz="3200" dirty="0"/>
          </a:p>
          <a:p>
            <a:r>
              <a:rPr lang="cs-CZ" sz="3200" dirty="0" smtClean="0"/>
              <a:t>Co je to vznětový motor ?</a:t>
            </a:r>
          </a:p>
          <a:p>
            <a:endParaRPr lang="cs-CZ" sz="3200" dirty="0"/>
          </a:p>
          <a:p>
            <a:r>
              <a:rPr lang="cs-CZ" sz="3200" dirty="0" smtClean="0"/>
              <a:t>Co je to zážehový motor ?</a:t>
            </a:r>
          </a:p>
          <a:p>
            <a:endParaRPr lang="cs-CZ" sz="3200" dirty="0"/>
          </a:p>
          <a:p>
            <a:r>
              <a:rPr lang="cs-CZ" sz="3200" dirty="0" smtClean="0"/>
              <a:t>Popiš jednotlivé doby čtyřtaktního zážehového </a:t>
            </a:r>
          </a:p>
          <a:p>
            <a:r>
              <a:rPr lang="cs-CZ" sz="3200" dirty="0" smtClean="0"/>
              <a:t>motoru.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1281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206</Words>
  <Application>Microsoft Office PowerPoint</Application>
  <PresentationFormat>Předvádění na obrazovce (4:3)</PresentationFormat>
  <Paragraphs>54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MOTOR</vt:lpstr>
      <vt:lpstr>Prezentace aplikace PowerPoint</vt:lpstr>
      <vt:lpstr>   Proudový motor Parní stroj Vznětový motor Zážehový čtyřtakt Zážehový dvoutakt  Karburátor    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nekdo</dc:creator>
  <cp:lastModifiedBy>FYZIKA</cp:lastModifiedBy>
  <cp:revision>22</cp:revision>
  <dcterms:created xsi:type="dcterms:W3CDTF">2012-11-11T12:29:55Z</dcterms:created>
  <dcterms:modified xsi:type="dcterms:W3CDTF">2013-05-29T06:08:56Z</dcterms:modified>
</cp:coreProperties>
</file>