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images.google.com/url?sa=i&amp;rct=j&amp;q=spektrum&amp;source=images&amp;cd=&amp;docid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476730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434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_Elektromagnetické záření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21.2.2013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8.3.2013, fyzika 1.Z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2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5069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5565949"/>
              </p:ext>
            </p:extLst>
          </p:nvPr>
        </p:nvGraphicFramePr>
        <p:xfrm>
          <a:off x="899592" y="764704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Je vysvětlen význam vlnění a záření a ukázáno spektrum.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Elektromagnetické záření, spektrum.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navazuje na kmitání a vlnění a seznamuje žáky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 pojmy elektromagnetické vlnění.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Elektromagnetické vlny a záření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628800"/>
            <a:ext cx="856234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Elektromagnetické vlnění je </a:t>
            </a:r>
            <a:r>
              <a:rPr lang="cs-CZ" sz="2800" b="1" dirty="0" smtClean="0"/>
              <a:t>vlnění příčné </a:t>
            </a:r>
            <a:r>
              <a:rPr lang="cs-CZ" sz="2800" dirty="0" smtClean="0"/>
              <a:t>(výchylky napříč</a:t>
            </a:r>
          </a:p>
          <a:p>
            <a:r>
              <a:rPr lang="cs-CZ" sz="2800" dirty="0" smtClean="0"/>
              <a:t>ke směru, kterým se vlnění šíří).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002644"/>
            <a:ext cx="847635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Má vlastnosti </a:t>
            </a:r>
            <a:r>
              <a:rPr lang="cs-CZ" sz="2800" b="1" dirty="0" smtClean="0"/>
              <a:t>vlnové</a:t>
            </a:r>
            <a:r>
              <a:rPr lang="cs-CZ" sz="2800" dirty="0" smtClean="0"/>
              <a:t> (nízké kmitočty) a </a:t>
            </a:r>
            <a:r>
              <a:rPr lang="cs-CZ" sz="2800" b="1" dirty="0" smtClean="0"/>
              <a:t>kvantové</a:t>
            </a:r>
            <a:r>
              <a:rPr lang="cs-CZ" sz="2800" dirty="0" smtClean="0"/>
              <a:t> (vysoké</a:t>
            </a:r>
          </a:p>
          <a:p>
            <a:r>
              <a:rPr lang="cs-CZ" sz="2800" dirty="0" smtClean="0"/>
              <a:t>kmitočty           záření).</a:t>
            </a:r>
            <a:endParaRPr lang="cs-CZ" sz="2800" dirty="0"/>
          </a:p>
        </p:txBody>
      </p:sp>
      <p:sp>
        <p:nvSpPr>
          <p:cNvPr id="5" name="Šipka doprava se zářezem 4"/>
          <p:cNvSpPr/>
          <p:nvPr/>
        </p:nvSpPr>
        <p:spPr>
          <a:xfrm>
            <a:off x="1883201" y="3579497"/>
            <a:ext cx="504056" cy="216024"/>
          </a:xfrm>
          <a:prstGeom prst="notched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23528" y="4437112"/>
                <a:ext cx="8901348" cy="20324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Elektromagnetická vlna nepotřebuje ke svému šíření látkové</a:t>
                </a:r>
              </a:p>
              <a:p>
                <a:r>
                  <a:rPr lang="cs-CZ" sz="2800" dirty="0" smtClean="0"/>
                  <a:t>prostředí (nejvyšší rychlost má ve vakuu). </a:t>
                </a:r>
              </a:p>
              <a:p>
                <a:endParaRPr lang="cs-CZ" sz="2800" dirty="0"/>
              </a:p>
              <a:p>
                <a:pPr algn="ctr"/>
                <a:r>
                  <a:rPr lang="cs-CZ" sz="2800" dirty="0" smtClean="0"/>
                  <a:t>c = 300 000 000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m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s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4437112"/>
                <a:ext cx="8901348" cy="2032416"/>
              </a:xfrm>
              <a:prstGeom prst="rect">
                <a:avLst/>
              </a:prstGeom>
              <a:blipFill rotWithShape="1">
                <a:blip r:embed="rId2"/>
                <a:stretch>
                  <a:fillRect l="-1370" t="-2703" r="-3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52184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Elektromagnetické spektrum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33546"/>
            <a:ext cx="8642811" cy="19278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083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Přehled elektromagnetického záření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628800"/>
            <a:ext cx="8767400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Zdrojem elektromagnetického vlnění jsou přeměny energie</a:t>
            </a:r>
          </a:p>
          <a:p>
            <a:r>
              <a:rPr lang="cs-CZ" sz="2800" dirty="0" smtClean="0"/>
              <a:t>v atomech a molekulách . </a:t>
            </a:r>
          </a:p>
          <a:p>
            <a:r>
              <a:rPr lang="cs-CZ" sz="2800" dirty="0" smtClean="0"/>
              <a:t>Energie elektromagnetického záření je vyzařována jen po</a:t>
            </a:r>
          </a:p>
          <a:p>
            <a:r>
              <a:rPr lang="cs-CZ" sz="2800" dirty="0" smtClean="0"/>
              <a:t>celistvých kvantech energie.</a:t>
            </a:r>
          </a:p>
          <a:p>
            <a:r>
              <a:rPr lang="cs-CZ" sz="2800" dirty="0" smtClean="0"/>
              <a:t>Podle vlnové délky elektromagnetického vlnění lze rozlišit </a:t>
            </a:r>
          </a:p>
          <a:p>
            <a:r>
              <a:rPr lang="cs-CZ" sz="2800" dirty="0" smtClean="0"/>
              <a:t>několik druhů elektromagnetického záření.</a:t>
            </a:r>
          </a:p>
          <a:p>
            <a:r>
              <a:rPr lang="cs-CZ" sz="2800" dirty="0" smtClean="0"/>
              <a:t>Hranice mezi jednotlivými druhy není ostrá, přechody jsou</a:t>
            </a:r>
          </a:p>
          <a:p>
            <a:r>
              <a:rPr lang="cs-CZ" sz="2800" dirty="0" smtClean="0"/>
              <a:t>plynulé a některé oblasti se i překrývají.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43506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815" y="1124744"/>
            <a:ext cx="897572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 NEUVEDEN. </a:t>
            </a:r>
            <a:r>
              <a:rPr lang="cs-CZ" i="1" dirty="0" err="1"/>
              <a:t>ElmgSpektrum</a:t>
            </a:r>
            <a:r>
              <a:rPr lang="cs-CZ" dirty="0"/>
              <a:t> [online]. [cit. 28.3.2013]. Dostupný na WWW: 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://images.google.com/url?sa=i&amp;rct=j&amp;q=spektrum&amp;source=images&amp;cd=&amp;docid</a:t>
            </a:r>
            <a:r>
              <a:rPr lang="cs-CZ" dirty="0" smtClean="0"/>
              <a:t>=</a:t>
            </a:r>
          </a:p>
          <a:p>
            <a:r>
              <a:rPr lang="cs-CZ" dirty="0" smtClean="0"/>
              <a:t>pydpbhDi_8AgaM&amp;tbnid=wxfZCOw2164ghM</a:t>
            </a:r>
            <a:r>
              <a:rPr lang="cs-CZ" dirty="0"/>
              <a:t>:&amp;ved=&amp;</a:t>
            </a:r>
            <a:r>
              <a:rPr lang="cs-CZ" dirty="0" err="1"/>
              <a:t>url</a:t>
            </a:r>
            <a:r>
              <a:rPr lang="cs-CZ" dirty="0"/>
              <a:t>=http%3A%2F%2Fcommons</a:t>
            </a:r>
            <a:r>
              <a:rPr lang="cs-CZ" dirty="0" smtClean="0"/>
              <a:t>.</a:t>
            </a:r>
          </a:p>
          <a:p>
            <a:r>
              <a:rPr lang="cs-CZ" dirty="0" smtClean="0"/>
              <a:t>wikimedia.org%2Fwiki%2FFile%3AElmgSpektrum.png&amp;ei=uBFUUcm6FoieO_uGgfgP&amp;bvm=</a:t>
            </a:r>
          </a:p>
          <a:p>
            <a:r>
              <a:rPr lang="cs-CZ" dirty="0" smtClean="0"/>
              <a:t>bv.44342787,d.Yms&amp;psig=AFQjCNFRhV_w3P-K7l2jXeIVn_dWEKuj-Q&amp;ust=1364550448756110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30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152</TotalTime>
  <Words>256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Elektromagnetické vlny a záření</vt:lpstr>
      <vt:lpstr>Elektromagnetické spektrum</vt:lpstr>
      <vt:lpstr>Přehled elektromagnetického záření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23</cp:revision>
  <dcterms:created xsi:type="dcterms:W3CDTF">2012-11-11T12:29:55Z</dcterms:created>
  <dcterms:modified xsi:type="dcterms:W3CDTF">2013-05-29T06:07:31Z</dcterms:modified>
</cp:coreProperties>
</file>