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A0A64-B236-44A0-A3B2-07085DD14B93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02B98-AE29-4340-909F-AED4034179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Žákům </a:t>
            </a:r>
            <a:r>
              <a:rPr lang="cs-CZ" smtClean="0"/>
              <a:t>pomáhá vyučující.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02B98-AE29-4340-909F-AED4034179D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02B98-AE29-4340-909F-AED4034179D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440D93-E0A4-4370-B8DB-FDC3958FAF6C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7F86BE-162E-4DCD-9F75-A84684CFE6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1.5.2012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VY_32_INOVACE_02_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 smtClean="0"/>
              <a:t>: Prezentace pokračuje v  procvičování probrané látky ve 4. ročníku na téma </a:t>
            </a:r>
            <a:r>
              <a:rPr lang="cs-CZ" dirty="0" smtClean="0"/>
              <a:t>přítomný čas průběhový.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>
              <a:defRPr/>
            </a:pPr>
            <a:endParaRPr lang="cs-CZ" dirty="0" smtClean="0"/>
          </a:p>
          <a:p>
            <a:pPr algn="ctr"/>
            <a:endParaRPr lang="cs-CZ" dirty="0" smtClean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857232"/>
            <a:ext cx="7772400" cy="1470025"/>
          </a:xfrm>
        </p:spPr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049017">
            <a:off x="1357290" y="3000372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smtClean="0">
                <a:solidFill>
                  <a:srgbClr val="00B050"/>
                </a:solidFill>
              </a:rPr>
              <a:t>Přítomný čas průběhový</a:t>
            </a:r>
            <a:endParaRPr lang="cs-CZ" sz="48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Tvoření a význam průběhového času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Průběhový čas tvoříme pomocí tvarů slovesa </a:t>
            </a:r>
            <a:r>
              <a:rPr lang="cs-CZ" dirty="0" smtClean="0">
                <a:solidFill>
                  <a:srgbClr val="00B050"/>
                </a:solidFill>
              </a:rPr>
              <a:t>být</a:t>
            </a:r>
            <a:r>
              <a:rPr lang="cs-CZ" dirty="0" smtClean="0"/>
              <a:t> a příponou: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I </a:t>
            </a:r>
            <a:r>
              <a:rPr lang="cs-CZ" dirty="0" err="1" smtClean="0">
                <a:solidFill>
                  <a:srgbClr val="00B050"/>
                </a:solidFill>
              </a:rPr>
              <a:t>am</a:t>
            </a:r>
            <a:r>
              <a:rPr lang="cs-CZ" dirty="0" smtClean="0"/>
              <a:t> </a:t>
            </a:r>
            <a:r>
              <a:rPr lang="cs-CZ" dirty="0" err="1" smtClean="0"/>
              <a:t>sitt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he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drink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do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liv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are</a:t>
            </a:r>
            <a:r>
              <a:rPr lang="cs-CZ" dirty="0" smtClean="0"/>
              <a:t> </a:t>
            </a:r>
            <a:r>
              <a:rPr lang="cs-CZ" dirty="0" err="1" smtClean="0"/>
              <a:t>swimm</a:t>
            </a:r>
            <a:r>
              <a:rPr lang="cs-CZ" dirty="0" err="1" smtClean="0">
                <a:solidFill>
                  <a:srgbClr val="00B050"/>
                </a:solidFill>
              </a:rPr>
              <a:t>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Průběhový čas </a:t>
            </a:r>
            <a:r>
              <a:rPr lang="cs-CZ" dirty="0" smtClean="0"/>
              <a:t>vyjadřuje</a:t>
            </a:r>
            <a:r>
              <a:rPr lang="cs-CZ" dirty="0" smtClean="0"/>
              <a:t>, </a:t>
            </a:r>
            <a:r>
              <a:rPr lang="cs-CZ" dirty="0" smtClean="0"/>
              <a:t>co se děje právě teď. Čeština průběhový čas nemá.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věty převeď do průběhového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214311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I live in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r>
              <a:rPr lang="cs-CZ" dirty="0" smtClean="0"/>
              <a:t>. </a:t>
            </a:r>
            <a:r>
              <a:rPr lang="cs-CZ" dirty="0" err="1" smtClean="0"/>
              <a:t>Andrew</a:t>
            </a:r>
            <a:r>
              <a:rPr lang="cs-CZ" dirty="0" smtClean="0"/>
              <a:t> </a:t>
            </a:r>
            <a:r>
              <a:rPr lang="cs-CZ" dirty="0" err="1" smtClean="0"/>
              <a:t>eats</a:t>
            </a:r>
            <a:r>
              <a:rPr lang="cs-CZ" dirty="0" smtClean="0"/>
              <a:t> a ham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cheese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. Tony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chips.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swimm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pool.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věty převeď do průběhového času: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living</a:t>
            </a:r>
            <a:r>
              <a:rPr lang="cs-CZ" dirty="0" smtClean="0"/>
              <a:t> in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r>
              <a:rPr lang="cs-CZ" dirty="0" smtClean="0"/>
              <a:t>. </a:t>
            </a:r>
            <a:r>
              <a:rPr lang="cs-CZ" dirty="0" err="1" smtClean="0"/>
              <a:t>Andrew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a ham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cheese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. Tony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.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chips.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swimming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pool.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Vysvětlete rozdíl: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drink </a:t>
            </a:r>
            <a:r>
              <a:rPr lang="cs-CZ" dirty="0" err="1" smtClean="0"/>
              <a:t>coffee</a:t>
            </a:r>
            <a:r>
              <a:rPr lang="cs-CZ" dirty="0" smtClean="0"/>
              <a:t>.  x 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 x 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I play in </a:t>
            </a:r>
            <a:r>
              <a:rPr lang="cs-CZ" dirty="0" err="1" smtClean="0"/>
              <a:t>the</a:t>
            </a:r>
            <a:r>
              <a:rPr lang="cs-CZ" dirty="0" smtClean="0"/>
              <a:t> park.  x 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</a:p>
          <a:p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swimm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pool.  x  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swimming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pool.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Vysvětlete rozdíl</a:t>
            </a:r>
            <a:r>
              <a:rPr lang="cs-CZ" u="sng" dirty="0" smtClean="0"/>
              <a:t>: řešení např.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drink </a:t>
            </a:r>
            <a:r>
              <a:rPr lang="cs-CZ" dirty="0" err="1" smtClean="0"/>
              <a:t>coffee</a:t>
            </a:r>
            <a:r>
              <a:rPr lang="cs-CZ" dirty="0" smtClean="0"/>
              <a:t>. – Piji kávu stále.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 – Kávu piji právě teď.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– Jím maso stále.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eating</a:t>
            </a:r>
            <a:r>
              <a:rPr lang="cs-CZ" dirty="0" smtClean="0"/>
              <a:t> </a:t>
            </a:r>
            <a:r>
              <a:rPr lang="cs-CZ" dirty="0" err="1" smtClean="0"/>
              <a:t>meat</a:t>
            </a:r>
            <a:r>
              <a:rPr lang="cs-CZ" dirty="0" smtClean="0"/>
              <a:t>. – Teď jím maso.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50</TotalTime>
  <Words>175</Words>
  <Application>Microsoft Office PowerPoint</Application>
  <PresentationFormat>Předvádění na obrazovce (4:3)</PresentationFormat>
  <Paragraphs>37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Název školy: Základní a Mateřská škola Bečváry, okres Kolín Autor: Mgr. Kateřina Venclová Datum tvorby: 1.5.2012 Název materiálu: VY_32_INOVACE_02_ ANGLICKÝ JAZYK PRO 3. A  4. ROČNÍK_KONVERZACE</vt:lpstr>
      <vt:lpstr>Angličtina pro 4. ročník</vt:lpstr>
      <vt:lpstr>Tvoření a význam průběhového času</vt:lpstr>
      <vt:lpstr>Následující věty převeď do průběhového času:</vt:lpstr>
      <vt:lpstr>Následující věty převeď do průběhového času: řešení</vt:lpstr>
      <vt:lpstr>Vysvětlete rozdíl:</vt:lpstr>
      <vt:lpstr>Vysvětlete rozdíl: řešení např.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12</cp:revision>
  <dcterms:created xsi:type="dcterms:W3CDTF">2013-04-25T19:29:37Z</dcterms:created>
  <dcterms:modified xsi:type="dcterms:W3CDTF">2013-05-08T18:34:07Z</dcterms:modified>
</cp:coreProperties>
</file>