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2" r:id="rId3"/>
    <p:sldId id="256" r:id="rId4"/>
    <p:sldId id="258" r:id="rId5"/>
    <p:sldId id="259" r:id="rId6"/>
    <p:sldId id="260" r:id="rId7"/>
    <p:sldId id="261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A06687-8C08-4A3B-8E54-3809FF468F7B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09E24-5472-42FB-AB58-936A803CE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285860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3.5.2012</a:t>
            </a:r>
            <a:br>
              <a:rPr lang="cs-CZ" sz="2800" dirty="0" smtClean="0"/>
            </a:br>
            <a:r>
              <a:rPr lang="cs-CZ" sz="2800" dirty="0" smtClean="0"/>
              <a:t>Název materiálu: VY_32_INOVACE_03_ 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/>
              <a:t>: Prezentace pokračuje v  procvičování probrané látky ve 4. ročníku na téma </a:t>
            </a:r>
            <a:r>
              <a:rPr lang="cs-CZ" dirty="0" smtClean="0"/>
              <a:t>přítomný čas průběhový – tvoření otázek a záporu.</a:t>
            </a:r>
            <a:endParaRPr lang="cs-CZ" dirty="0"/>
          </a:p>
          <a:p>
            <a:pPr algn="ctr">
              <a:defRPr/>
            </a:pP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Angličtina pro 4. ročník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Přítomný čas průběhový – tvoření otázek a záporu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Tvoření otázek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14422"/>
            <a:ext cx="8229600" cy="4525963"/>
          </a:xfrm>
        </p:spPr>
        <p:txBody>
          <a:bodyPr>
            <a:noAutofit/>
          </a:bodyPr>
          <a:lstStyle/>
          <a:p>
            <a:r>
              <a:rPr lang="cs-CZ" sz="3000" dirty="0" smtClean="0"/>
              <a:t>Změnou slovosledu:</a:t>
            </a:r>
          </a:p>
          <a:p>
            <a:pPr>
              <a:buNone/>
            </a:pPr>
            <a:r>
              <a:rPr lang="cs-CZ" sz="3000" dirty="0" smtClean="0"/>
              <a:t>	Are </a:t>
            </a:r>
            <a:r>
              <a:rPr lang="cs-CZ" sz="3000" dirty="0" err="1" smtClean="0"/>
              <a:t>you</a:t>
            </a:r>
            <a:r>
              <a:rPr lang="cs-CZ" sz="3000" dirty="0" smtClean="0"/>
              <a:t> </a:t>
            </a:r>
            <a:r>
              <a:rPr lang="cs-CZ" sz="3000" dirty="0" err="1" smtClean="0"/>
              <a:t>playing</a:t>
            </a:r>
            <a:r>
              <a:rPr lang="cs-CZ" sz="3000" dirty="0" smtClean="0"/>
              <a:t> in </a:t>
            </a:r>
            <a:r>
              <a:rPr lang="cs-CZ" sz="3000" dirty="0" err="1" smtClean="0"/>
              <a:t>the</a:t>
            </a:r>
            <a:r>
              <a:rPr lang="cs-CZ" sz="3000" dirty="0" smtClean="0"/>
              <a:t> park?</a:t>
            </a:r>
          </a:p>
          <a:p>
            <a:pPr>
              <a:buNone/>
            </a:pPr>
            <a:r>
              <a:rPr lang="cs-CZ" sz="3000" dirty="0"/>
              <a:t>	</a:t>
            </a:r>
            <a:r>
              <a:rPr lang="cs-CZ" sz="3000" dirty="0" err="1" smtClean="0"/>
              <a:t>Is</a:t>
            </a:r>
            <a:r>
              <a:rPr lang="cs-CZ" sz="3000" dirty="0" smtClean="0"/>
              <a:t> he </a:t>
            </a:r>
            <a:r>
              <a:rPr lang="cs-CZ" sz="3000" dirty="0" err="1" smtClean="0"/>
              <a:t>swimming</a:t>
            </a:r>
            <a:r>
              <a:rPr lang="cs-CZ" sz="3000" dirty="0" smtClean="0"/>
              <a:t> in </a:t>
            </a:r>
            <a:r>
              <a:rPr lang="cs-CZ" sz="3000" dirty="0" err="1" smtClean="0"/>
              <a:t>the</a:t>
            </a:r>
            <a:r>
              <a:rPr lang="cs-CZ" sz="3000" dirty="0" smtClean="0"/>
              <a:t> pool?</a:t>
            </a:r>
          </a:p>
          <a:p>
            <a:pPr>
              <a:buNone/>
            </a:pPr>
            <a:r>
              <a:rPr lang="cs-CZ" sz="3000" dirty="0"/>
              <a:t>	</a:t>
            </a:r>
            <a:r>
              <a:rPr lang="cs-CZ" sz="3000" dirty="0" err="1" smtClean="0"/>
              <a:t>Is</a:t>
            </a:r>
            <a:r>
              <a:rPr lang="cs-CZ" sz="3000" dirty="0" smtClean="0"/>
              <a:t> </a:t>
            </a:r>
            <a:r>
              <a:rPr lang="cs-CZ" sz="3000" dirty="0" err="1" smtClean="0"/>
              <a:t>she</a:t>
            </a:r>
            <a:r>
              <a:rPr lang="cs-CZ" sz="3000" dirty="0" smtClean="0"/>
              <a:t> </a:t>
            </a:r>
            <a:r>
              <a:rPr lang="cs-CZ" sz="3000" dirty="0" err="1" smtClean="0"/>
              <a:t>eating</a:t>
            </a:r>
            <a:r>
              <a:rPr lang="cs-CZ" sz="3000" dirty="0" smtClean="0"/>
              <a:t> </a:t>
            </a:r>
            <a:r>
              <a:rPr lang="cs-CZ" sz="3000" dirty="0" err="1" smtClean="0"/>
              <a:t>fish</a:t>
            </a:r>
            <a:r>
              <a:rPr lang="cs-CZ" sz="3000" dirty="0" smtClean="0"/>
              <a:t> </a:t>
            </a:r>
            <a:r>
              <a:rPr lang="cs-CZ" sz="3000" dirty="0" err="1" smtClean="0"/>
              <a:t>and</a:t>
            </a:r>
            <a:r>
              <a:rPr lang="cs-CZ" sz="3000" dirty="0" smtClean="0"/>
              <a:t> chips?</a:t>
            </a:r>
          </a:p>
          <a:p>
            <a:pPr>
              <a:buNone/>
            </a:pPr>
            <a:r>
              <a:rPr lang="cs-CZ" sz="3000" dirty="0"/>
              <a:t>	</a:t>
            </a:r>
            <a:r>
              <a:rPr lang="cs-CZ" sz="3000" dirty="0" smtClean="0"/>
              <a:t>Are </a:t>
            </a:r>
            <a:r>
              <a:rPr lang="cs-CZ" sz="3000" dirty="0" err="1" smtClean="0"/>
              <a:t>they</a:t>
            </a:r>
            <a:r>
              <a:rPr lang="cs-CZ" sz="3000" dirty="0" smtClean="0"/>
              <a:t> dancing?</a:t>
            </a:r>
          </a:p>
          <a:p>
            <a:pPr>
              <a:buNone/>
            </a:pPr>
            <a:r>
              <a:rPr lang="cs-CZ" sz="3000" dirty="0"/>
              <a:t>	</a:t>
            </a:r>
            <a:r>
              <a:rPr lang="cs-CZ" sz="3000" dirty="0" smtClean="0"/>
              <a:t>Are </a:t>
            </a:r>
            <a:r>
              <a:rPr lang="cs-CZ" sz="3000" dirty="0" err="1" smtClean="0"/>
              <a:t>we</a:t>
            </a:r>
            <a:r>
              <a:rPr lang="cs-CZ" sz="3000" dirty="0" smtClean="0"/>
              <a:t> </a:t>
            </a:r>
            <a:r>
              <a:rPr lang="cs-CZ" sz="3000" dirty="0" err="1" smtClean="0"/>
              <a:t>drinking</a:t>
            </a:r>
            <a:r>
              <a:rPr lang="cs-CZ" sz="3000" dirty="0" smtClean="0"/>
              <a:t> </a:t>
            </a:r>
            <a:r>
              <a:rPr lang="cs-CZ" sz="3000" dirty="0" err="1" smtClean="0"/>
              <a:t>coke</a:t>
            </a:r>
            <a:r>
              <a:rPr lang="cs-CZ" sz="3000" dirty="0" smtClean="0"/>
              <a:t>?</a:t>
            </a:r>
          </a:p>
          <a:p>
            <a:r>
              <a:rPr lang="cs-CZ" sz="3000" dirty="0" smtClean="0"/>
              <a:t>Odpověď:</a:t>
            </a:r>
          </a:p>
          <a:p>
            <a:pPr>
              <a:buNone/>
            </a:pPr>
            <a:r>
              <a:rPr lang="cs-CZ" sz="3000" dirty="0"/>
              <a:t>	</a:t>
            </a:r>
            <a:r>
              <a:rPr lang="cs-CZ" sz="3000" dirty="0" err="1" smtClean="0"/>
              <a:t>Yes</a:t>
            </a:r>
            <a:r>
              <a:rPr lang="cs-CZ" sz="3000" dirty="0" smtClean="0"/>
              <a:t>, I </a:t>
            </a:r>
            <a:r>
              <a:rPr lang="cs-CZ" sz="3000" dirty="0" err="1" smtClean="0"/>
              <a:t>am</a:t>
            </a:r>
            <a:r>
              <a:rPr lang="cs-CZ" sz="3000" dirty="0" smtClean="0"/>
              <a:t>. No, I </a:t>
            </a:r>
            <a:r>
              <a:rPr lang="cs-CZ" sz="3000" dirty="0" err="1" smtClean="0"/>
              <a:t>am</a:t>
            </a:r>
            <a:r>
              <a:rPr lang="cs-CZ" sz="3000" dirty="0" smtClean="0"/>
              <a:t> not.</a:t>
            </a:r>
          </a:p>
          <a:p>
            <a:pPr>
              <a:buNone/>
            </a:pPr>
            <a:r>
              <a:rPr lang="cs-CZ" sz="3000" dirty="0"/>
              <a:t>	</a:t>
            </a:r>
            <a:r>
              <a:rPr lang="cs-CZ" sz="3000" dirty="0" err="1" smtClean="0"/>
              <a:t>Yes</a:t>
            </a:r>
            <a:r>
              <a:rPr lang="cs-CZ" sz="3000" dirty="0" smtClean="0"/>
              <a:t>, he </a:t>
            </a:r>
            <a:r>
              <a:rPr lang="cs-CZ" sz="3000" dirty="0" err="1" smtClean="0"/>
              <a:t>is</a:t>
            </a:r>
            <a:r>
              <a:rPr lang="cs-CZ" sz="3000" dirty="0" smtClean="0"/>
              <a:t>. No, he </a:t>
            </a:r>
            <a:r>
              <a:rPr lang="cs-CZ" sz="3000" dirty="0" err="1" smtClean="0"/>
              <a:t>is</a:t>
            </a:r>
            <a:r>
              <a:rPr lang="cs-CZ" sz="3000" dirty="0" smtClean="0"/>
              <a:t> not (</a:t>
            </a:r>
            <a:r>
              <a:rPr lang="cs-CZ" sz="3000" dirty="0" err="1" smtClean="0"/>
              <a:t>isn</a:t>
            </a:r>
            <a:r>
              <a:rPr lang="cs-CZ" sz="3000" dirty="0" smtClean="0"/>
              <a:t>´t).</a:t>
            </a:r>
          </a:p>
          <a:p>
            <a:pPr>
              <a:buNone/>
            </a:pPr>
            <a:r>
              <a:rPr lang="cs-CZ" sz="3000" dirty="0"/>
              <a:t>	</a:t>
            </a:r>
            <a:r>
              <a:rPr lang="cs-CZ" sz="3000" dirty="0" err="1" smtClean="0"/>
              <a:t>Yes</a:t>
            </a:r>
            <a:r>
              <a:rPr lang="cs-CZ" sz="3000" dirty="0" smtClean="0"/>
              <a:t>, </a:t>
            </a:r>
            <a:r>
              <a:rPr lang="cs-CZ" sz="3000" dirty="0" err="1" smtClean="0"/>
              <a:t>we</a:t>
            </a:r>
            <a:r>
              <a:rPr lang="cs-CZ" sz="3000" dirty="0" smtClean="0"/>
              <a:t> are. No, </a:t>
            </a:r>
            <a:r>
              <a:rPr lang="cs-CZ" sz="3000" dirty="0" err="1" smtClean="0"/>
              <a:t>we</a:t>
            </a:r>
            <a:r>
              <a:rPr lang="cs-CZ" sz="3000" dirty="0" smtClean="0"/>
              <a:t> are not (</a:t>
            </a:r>
            <a:r>
              <a:rPr lang="cs-CZ" sz="3000" dirty="0" err="1" smtClean="0"/>
              <a:t>aren</a:t>
            </a:r>
            <a:r>
              <a:rPr lang="cs-CZ" sz="3000" dirty="0" smtClean="0"/>
              <a:t>´t).</a:t>
            </a:r>
          </a:p>
          <a:p>
            <a:pPr>
              <a:buNone/>
            </a:pPr>
            <a:r>
              <a:rPr lang="cs-CZ" sz="3000" dirty="0"/>
              <a:t>	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/>
              <a:t>Přítomný čas průběhový -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zápor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984248"/>
            <a:ext cx="7467600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/>
              <a:t>	</a:t>
            </a:r>
          </a:p>
          <a:p>
            <a:pPr>
              <a:buNone/>
            </a:pPr>
            <a:r>
              <a:rPr lang="cs-CZ" sz="3000" dirty="0" smtClean="0"/>
              <a:t>	I </a:t>
            </a:r>
            <a:r>
              <a:rPr lang="cs-CZ" sz="3000" dirty="0" err="1" smtClean="0">
                <a:solidFill>
                  <a:schemeClr val="accent1">
                    <a:lumMod val="75000"/>
                  </a:schemeClr>
                </a:solidFill>
              </a:rPr>
              <a:t>am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 not </a:t>
            </a:r>
            <a:r>
              <a:rPr lang="cs-CZ" sz="3000" dirty="0" err="1" smtClean="0"/>
              <a:t>eating</a:t>
            </a:r>
            <a:r>
              <a:rPr lang="cs-CZ" sz="3000" dirty="0" smtClean="0"/>
              <a:t>.</a:t>
            </a:r>
          </a:p>
          <a:p>
            <a:pPr>
              <a:buNone/>
            </a:pPr>
            <a:r>
              <a:rPr lang="cs-CZ" sz="3000" dirty="0" smtClean="0"/>
              <a:t>	</a:t>
            </a:r>
            <a:r>
              <a:rPr lang="cs-CZ" sz="3000" dirty="0" err="1" smtClean="0"/>
              <a:t>You</a:t>
            </a:r>
            <a:r>
              <a:rPr lang="cs-CZ" sz="3000" dirty="0" smtClean="0"/>
              <a:t>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are not </a:t>
            </a:r>
            <a:r>
              <a:rPr lang="cs-CZ" sz="3000" dirty="0" smtClean="0"/>
              <a:t>(</a:t>
            </a:r>
            <a:r>
              <a:rPr lang="cs-CZ" sz="3000" dirty="0" err="1" smtClean="0"/>
              <a:t>aren</a:t>
            </a:r>
            <a:r>
              <a:rPr lang="cs-CZ" sz="3000" dirty="0" smtClean="0"/>
              <a:t>´t)</a:t>
            </a:r>
            <a:r>
              <a:rPr lang="cs-CZ" sz="3000" dirty="0" err="1" smtClean="0"/>
              <a:t>drinking</a:t>
            </a:r>
            <a:r>
              <a:rPr lang="cs-CZ" sz="3000" dirty="0" smtClean="0"/>
              <a:t>.</a:t>
            </a:r>
          </a:p>
          <a:p>
            <a:pPr>
              <a:buNone/>
            </a:pPr>
            <a:r>
              <a:rPr lang="cs-CZ" sz="3000" dirty="0" smtClean="0"/>
              <a:t>	He </a:t>
            </a:r>
            <a:r>
              <a:rPr lang="cs-CZ" sz="3000" dirty="0" err="1" smtClean="0">
                <a:solidFill>
                  <a:schemeClr val="accent1">
                    <a:lumMod val="75000"/>
                  </a:schemeClr>
                </a:solidFill>
              </a:rPr>
              <a:t>is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 not</a:t>
            </a:r>
            <a:r>
              <a:rPr lang="cs-CZ" sz="3000" dirty="0" smtClean="0"/>
              <a:t> (</a:t>
            </a:r>
            <a:r>
              <a:rPr lang="cs-CZ" sz="3000" dirty="0" err="1" smtClean="0"/>
              <a:t>isn</a:t>
            </a:r>
            <a:r>
              <a:rPr lang="cs-CZ" sz="3000" dirty="0" smtClean="0"/>
              <a:t>´t) </a:t>
            </a:r>
            <a:r>
              <a:rPr lang="cs-CZ" sz="3000" dirty="0" err="1" smtClean="0"/>
              <a:t>playing</a:t>
            </a:r>
            <a:r>
              <a:rPr lang="cs-CZ" sz="3000" dirty="0" smtClean="0"/>
              <a:t>.</a:t>
            </a:r>
          </a:p>
          <a:p>
            <a:pPr>
              <a:buNone/>
            </a:pPr>
            <a:r>
              <a:rPr lang="cs-CZ" sz="3000" dirty="0" smtClean="0"/>
              <a:t>	</a:t>
            </a:r>
            <a:r>
              <a:rPr lang="cs-CZ" sz="3000" dirty="0" err="1" smtClean="0"/>
              <a:t>She</a:t>
            </a:r>
            <a:r>
              <a:rPr lang="cs-CZ" sz="3000" dirty="0" smtClean="0"/>
              <a:t> </a:t>
            </a:r>
            <a:r>
              <a:rPr lang="cs-CZ" sz="3000" dirty="0" err="1" smtClean="0">
                <a:solidFill>
                  <a:schemeClr val="accent1">
                    <a:lumMod val="75000"/>
                  </a:schemeClr>
                </a:solidFill>
              </a:rPr>
              <a:t>is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 not </a:t>
            </a:r>
            <a:r>
              <a:rPr lang="cs-CZ" sz="3000" dirty="0" smtClean="0"/>
              <a:t>(</a:t>
            </a:r>
            <a:r>
              <a:rPr lang="cs-CZ" sz="3000" dirty="0" err="1" smtClean="0"/>
              <a:t>isn</a:t>
            </a:r>
            <a:r>
              <a:rPr lang="cs-CZ" sz="3000" dirty="0" smtClean="0"/>
              <a:t>´t) </a:t>
            </a:r>
            <a:r>
              <a:rPr lang="cs-CZ" sz="3000" dirty="0" err="1" smtClean="0"/>
              <a:t>swimming</a:t>
            </a:r>
            <a:r>
              <a:rPr lang="cs-CZ" sz="3000" dirty="0" smtClean="0"/>
              <a:t>.</a:t>
            </a:r>
          </a:p>
          <a:p>
            <a:pPr>
              <a:buNone/>
            </a:pPr>
            <a:r>
              <a:rPr lang="cs-CZ" sz="3000" dirty="0" smtClean="0"/>
              <a:t>    </a:t>
            </a:r>
            <a:r>
              <a:rPr lang="cs-CZ" sz="3000" dirty="0" err="1" smtClean="0"/>
              <a:t>We</a:t>
            </a:r>
            <a:r>
              <a:rPr lang="cs-CZ" sz="3000" dirty="0" smtClean="0"/>
              <a:t>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are not </a:t>
            </a:r>
            <a:r>
              <a:rPr lang="cs-CZ" sz="3000" dirty="0" smtClean="0"/>
              <a:t>(</a:t>
            </a:r>
            <a:r>
              <a:rPr lang="cs-CZ" sz="3000" dirty="0" err="1" smtClean="0"/>
              <a:t>aren</a:t>
            </a:r>
            <a:r>
              <a:rPr lang="cs-CZ" sz="3000" dirty="0" smtClean="0"/>
              <a:t>´t) dancing.</a:t>
            </a:r>
          </a:p>
          <a:p>
            <a:pPr>
              <a:buNone/>
            </a:pPr>
            <a:r>
              <a:rPr lang="cs-CZ" sz="3000" dirty="0" smtClean="0"/>
              <a:t>	</a:t>
            </a:r>
            <a:r>
              <a:rPr lang="cs-CZ" sz="3000" dirty="0" err="1" smtClean="0"/>
              <a:t>They</a:t>
            </a:r>
            <a:r>
              <a:rPr lang="cs-CZ" sz="3000" dirty="0" smtClean="0"/>
              <a:t>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are not</a:t>
            </a:r>
            <a:r>
              <a:rPr lang="cs-CZ" sz="3000" dirty="0" smtClean="0"/>
              <a:t> (</a:t>
            </a:r>
            <a:r>
              <a:rPr lang="cs-CZ" sz="3000" dirty="0" err="1" smtClean="0"/>
              <a:t>aren</a:t>
            </a:r>
            <a:r>
              <a:rPr lang="cs-CZ" sz="3000" dirty="0" smtClean="0"/>
              <a:t>´t) </a:t>
            </a:r>
            <a:r>
              <a:rPr lang="cs-CZ" sz="3000" dirty="0" err="1" smtClean="0"/>
              <a:t>sitting</a:t>
            </a:r>
            <a:r>
              <a:rPr lang="cs-CZ" sz="3000" dirty="0" smtClean="0"/>
              <a:t>.</a:t>
            </a:r>
            <a:endParaRPr lang="cs-CZ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Z daných vět utvoř otázky.</a:t>
            </a:r>
            <a:br>
              <a:rPr lang="cs-CZ" sz="4000" dirty="0" smtClean="0"/>
            </a:br>
            <a:r>
              <a:rPr lang="cs-CZ" sz="4000" dirty="0" smtClean="0"/>
              <a:t>Odpověz záporně.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salami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_________________________________________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farm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_________________________________________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drinking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_________________________________________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sitting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_________________________________________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Z daných vět utvoř otázky.</a:t>
            </a:r>
            <a:br>
              <a:rPr lang="cs-CZ" sz="3200" dirty="0" smtClean="0"/>
            </a:br>
            <a:r>
              <a:rPr lang="cs-CZ" sz="3200" dirty="0" smtClean="0"/>
              <a:t>Odpověz záporně.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salami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smtClean="0"/>
              <a:t> </a:t>
            </a:r>
            <a:r>
              <a:rPr lang="cs-CZ" i="1" dirty="0" err="1" smtClean="0"/>
              <a:t>Is</a:t>
            </a:r>
            <a:r>
              <a:rPr lang="cs-CZ" i="1" dirty="0" smtClean="0"/>
              <a:t> he </a:t>
            </a:r>
            <a:r>
              <a:rPr lang="cs-CZ" i="1" dirty="0" err="1" smtClean="0"/>
              <a:t>eating</a:t>
            </a:r>
            <a:r>
              <a:rPr lang="cs-CZ" i="1" dirty="0" smtClean="0"/>
              <a:t> </a:t>
            </a:r>
            <a:r>
              <a:rPr lang="cs-CZ" i="1" dirty="0" err="1" smtClean="0"/>
              <a:t>salami</a:t>
            </a:r>
            <a:r>
              <a:rPr lang="cs-CZ" i="1" dirty="0" smtClean="0"/>
              <a:t>? No, he </a:t>
            </a:r>
            <a:r>
              <a:rPr lang="cs-CZ" i="1" dirty="0" err="1" smtClean="0"/>
              <a:t>is</a:t>
            </a:r>
            <a:r>
              <a:rPr lang="cs-CZ" i="1" dirty="0" smtClean="0"/>
              <a:t> not </a:t>
            </a:r>
            <a:r>
              <a:rPr lang="cs-CZ" i="1" dirty="0" err="1" smtClean="0"/>
              <a:t>eating</a:t>
            </a:r>
            <a:r>
              <a:rPr lang="cs-CZ" i="1" dirty="0" smtClean="0"/>
              <a:t> </a:t>
            </a:r>
            <a:r>
              <a:rPr lang="cs-CZ" i="1" dirty="0" err="1" smtClean="0"/>
              <a:t>salami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working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farm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i="1" dirty="0" smtClean="0"/>
              <a:t>Are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working</a:t>
            </a:r>
            <a:r>
              <a:rPr lang="cs-CZ" i="1" dirty="0" smtClean="0"/>
              <a:t> on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farm</a:t>
            </a:r>
            <a:r>
              <a:rPr lang="cs-CZ" i="1" dirty="0" smtClean="0"/>
              <a:t>? No </a:t>
            </a:r>
            <a:r>
              <a:rPr lang="cs-CZ" i="1" dirty="0" err="1" smtClean="0"/>
              <a:t>they</a:t>
            </a:r>
            <a:r>
              <a:rPr lang="cs-CZ" i="1" dirty="0" smtClean="0"/>
              <a:t> are not </a:t>
            </a:r>
            <a:r>
              <a:rPr lang="cs-CZ" i="1" dirty="0" err="1" smtClean="0"/>
              <a:t>working</a:t>
            </a:r>
            <a:r>
              <a:rPr lang="cs-CZ" i="1" dirty="0" smtClean="0"/>
              <a:t> on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farm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drinking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i="1" dirty="0" smtClean="0"/>
              <a:t>Are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drinking</a:t>
            </a:r>
            <a:r>
              <a:rPr lang="cs-CZ" i="1" dirty="0" smtClean="0"/>
              <a:t> </a:t>
            </a:r>
            <a:r>
              <a:rPr lang="cs-CZ" i="1" dirty="0" err="1" smtClean="0"/>
              <a:t>apple</a:t>
            </a:r>
            <a:r>
              <a:rPr lang="cs-CZ" i="1" dirty="0" smtClean="0"/>
              <a:t> </a:t>
            </a:r>
            <a:r>
              <a:rPr lang="cs-CZ" i="1" dirty="0" err="1" smtClean="0"/>
              <a:t>juice</a:t>
            </a:r>
            <a:r>
              <a:rPr lang="cs-CZ" i="1" dirty="0" smtClean="0"/>
              <a:t>? No, </a:t>
            </a:r>
            <a:r>
              <a:rPr lang="cs-CZ" i="1" dirty="0" err="1" smtClean="0"/>
              <a:t>we</a:t>
            </a:r>
            <a:r>
              <a:rPr lang="cs-CZ" i="1" dirty="0" smtClean="0"/>
              <a:t> are not </a:t>
            </a:r>
            <a:r>
              <a:rPr lang="cs-CZ" i="1" dirty="0" err="1" smtClean="0"/>
              <a:t>drinking</a:t>
            </a:r>
            <a:r>
              <a:rPr lang="cs-CZ" i="1" dirty="0" smtClean="0"/>
              <a:t> </a:t>
            </a:r>
            <a:r>
              <a:rPr lang="cs-CZ" i="1" dirty="0" err="1" smtClean="0"/>
              <a:t>apple</a:t>
            </a:r>
            <a:r>
              <a:rPr lang="cs-CZ" i="1" dirty="0" smtClean="0"/>
              <a:t>  </a:t>
            </a:r>
            <a:r>
              <a:rPr lang="cs-CZ" i="1" dirty="0" err="1" smtClean="0"/>
              <a:t>juice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sitting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smtClean="0"/>
              <a:t> </a:t>
            </a:r>
            <a:r>
              <a:rPr lang="cs-CZ" i="1" dirty="0" err="1" smtClean="0"/>
              <a:t>Am</a:t>
            </a:r>
            <a:r>
              <a:rPr lang="cs-CZ" i="1" dirty="0" smtClean="0"/>
              <a:t> I </a:t>
            </a:r>
            <a:r>
              <a:rPr lang="cs-CZ" i="1" dirty="0" err="1" smtClean="0"/>
              <a:t>sitting</a:t>
            </a:r>
            <a:r>
              <a:rPr lang="cs-CZ" i="1" dirty="0" smtClean="0"/>
              <a:t> on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chair</a:t>
            </a:r>
            <a:r>
              <a:rPr lang="cs-CZ" i="1" dirty="0" smtClean="0"/>
              <a:t>? No, I </a:t>
            </a:r>
            <a:r>
              <a:rPr lang="cs-CZ" i="1" dirty="0" err="1" smtClean="0"/>
              <a:t>am</a:t>
            </a:r>
            <a:r>
              <a:rPr lang="cs-CZ" i="1" dirty="0" smtClean="0"/>
              <a:t> not </a:t>
            </a:r>
            <a:r>
              <a:rPr lang="cs-CZ" i="1" dirty="0" err="1" smtClean="0"/>
              <a:t>sitting</a:t>
            </a:r>
            <a:r>
              <a:rPr lang="cs-CZ" i="1" dirty="0" smtClean="0"/>
              <a:t> on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chair</a:t>
            </a:r>
            <a:r>
              <a:rPr lang="cs-CZ" i="1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205</TotalTime>
  <Words>198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Motiv sady Office</vt:lpstr>
      <vt:lpstr>Název školy: Základní a Mateřská škola Bečváry, okres Kolín Autor: Mgr. Kateřina Venclová Datum tvorby: 3.5.2012 Název materiálu: VY_32_INOVACE_03_ ANGLICKÝ JAZYK PRO 3. A  4. ROČNÍK_KONVERZACE</vt:lpstr>
      <vt:lpstr>Angličtina pro 4. ročník </vt:lpstr>
      <vt:lpstr>Tvoření otázek</vt:lpstr>
      <vt:lpstr>Přítomný čas průběhový - zápor</vt:lpstr>
      <vt:lpstr>Z daných vět utvoř otázky. Odpověz záporně.</vt:lpstr>
      <vt:lpstr>Z daných vět utvoř otázky. Odpověz záporně.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4. ročník </dc:title>
  <dc:creator>Venclovi</dc:creator>
  <cp:lastModifiedBy>Venclovi</cp:lastModifiedBy>
  <cp:revision>17</cp:revision>
  <dcterms:created xsi:type="dcterms:W3CDTF">2013-05-04T12:47:00Z</dcterms:created>
  <dcterms:modified xsi:type="dcterms:W3CDTF">2013-05-08T18:41:51Z</dcterms:modified>
</cp:coreProperties>
</file>