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1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9999FF"/>
    <a:srgbClr val="CC0099"/>
    <a:srgbClr val="FF9900"/>
    <a:srgbClr val="CC6600"/>
    <a:srgbClr val="9900CC"/>
    <a:srgbClr val="2AC2E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8DBBB-06CC-4FE7-B517-701D83988281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FE484-2A6A-46A9-A2C1-5520A6DC30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1000108"/>
            <a:ext cx="8229600" cy="1143000"/>
          </a:xfrm>
        </p:spPr>
        <p:txBody>
          <a:bodyPr>
            <a:noAutofit/>
          </a:bodyPr>
          <a:lstStyle/>
          <a:p>
            <a:r>
              <a:rPr lang="cs-CZ" sz="2800" dirty="0" smtClean="0"/>
              <a:t>Název školy: Základní a Mateřská škola </a:t>
            </a:r>
            <a:r>
              <a:rPr lang="cs-CZ" sz="2800" dirty="0" err="1" smtClean="0"/>
              <a:t>Bečváry</a:t>
            </a:r>
            <a:r>
              <a:rPr lang="cs-CZ" sz="2800" dirty="0" smtClean="0"/>
              <a:t>, okres Kolín</a:t>
            </a:r>
            <a:br>
              <a:rPr lang="cs-CZ" sz="2800" dirty="0" smtClean="0"/>
            </a:br>
            <a:r>
              <a:rPr lang="cs-CZ" sz="2800" dirty="0" smtClean="0"/>
              <a:t>Autor: Mgr. Kateřina Venclová</a:t>
            </a:r>
            <a:br>
              <a:rPr lang="cs-CZ" sz="2800" dirty="0" smtClean="0"/>
            </a:br>
            <a:r>
              <a:rPr lang="cs-CZ" sz="2800" dirty="0" smtClean="0"/>
              <a:t>Datum tvorby</a:t>
            </a:r>
            <a:r>
              <a:rPr lang="cs-CZ" sz="2800" smtClean="0"/>
              <a:t>: 12.8.2012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 materiálu</a:t>
            </a:r>
            <a:r>
              <a:rPr lang="cs-CZ" sz="2800" smtClean="0"/>
              <a:t>: VY_32_INOVACE_05_ </a:t>
            </a:r>
            <a:r>
              <a:rPr lang="cs-CZ" sz="2800" dirty="0" smtClean="0"/>
              <a:t>ANGLICKÝ JAZYK PRO 3. A  4. ROČNÍK_KONVERZACE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Font typeface="Arial" charset="0"/>
              <a:buNone/>
              <a:defRPr/>
            </a:pPr>
            <a:endParaRPr lang="cs-CZ" dirty="0" smtClean="0"/>
          </a:p>
          <a:p>
            <a:pPr marL="0" indent="0" algn="ctr">
              <a:buFont typeface="Arial" charset="0"/>
              <a:buNone/>
              <a:defRPr/>
            </a:pPr>
            <a:endParaRPr lang="cs-CZ" dirty="0"/>
          </a:p>
          <a:p>
            <a:pPr marL="0" indent="0" algn="ctr">
              <a:buFont typeface="Arial" charset="0"/>
              <a:buNone/>
              <a:defRPr/>
            </a:pPr>
            <a:r>
              <a:rPr lang="cs-CZ" dirty="0" smtClean="0"/>
              <a:t>Anotace</a:t>
            </a:r>
            <a:r>
              <a:rPr lang="cs-CZ" dirty="0"/>
              <a:t>: Prezentace pokračuje v  procvičování probrané látky ve </a:t>
            </a:r>
            <a:r>
              <a:rPr lang="cs-CZ" dirty="0" smtClean="0"/>
              <a:t>3. </a:t>
            </a:r>
            <a:r>
              <a:rPr lang="cs-CZ" dirty="0"/>
              <a:t>ročníku na téma </a:t>
            </a:r>
            <a:r>
              <a:rPr lang="cs-CZ" dirty="0" smtClean="0"/>
              <a:t>barvy.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>
              <a:defRPr/>
            </a:pPr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endParaRPr lang="cs-CZ" dirty="0" smtClean="0"/>
          </a:p>
        </p:txBody>
      </p:sp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5286388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1142984"/>
            <a:ext cx="7772400" cy="1470025"/>
          </a:xfrm>
        </p:spPr>
        <p:txBody>
          <a:bodyPr/>
          <a:lstStyle/>
          <a:p>
            <a:r>
              <a:rPr lang="cs-CZ" dirty="0" smtClean="0"/>
              <a:t>Angličtina pro 3. ročník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rot="21365281">
            <a:off x="1285852" y="3143248"/>
            <a:ext cx="6400800" cy="1752600"/>
          </a:xfrm>
        </p:spPr>
        <p:txBody>
          <a:bodyPr>
            <a:normAutofit/>
          </a:bodyPr>
          <a:lstStyle/>
          <a:p>
            <a:r>
              <a:rPr lang="cs-CZ" sz="8800" i="1" dirty="0" smtClean="0"/>
              <a:t>Barvy</a:t>
            </a:r>
            <a:endParaRPr lang="cs-CZ" sz="8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Učíme se barvy: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 </a:t>
            </a:r>
            <a:r>
              <a:rPr lang="cs-CZ" sz="4800" dirty="0" err="1" smtClean="0">
                <a:solidFill>
                  <a:srgbClr val="FFFF00"/>
                </a:solidFill>
              </a:rPr>
              <a:t>yellow</a:t>
            </a:r>
            <a:r>
              <a:rPr lang="cs-CZ" sz="4800" dirty="0" smtClean="0">
                <a:solidFill>
                  <a:srgbClr val="FFFF00"/>
                </a:solidFill>
              </a:rPr>
              <a:t>	</a:t>
            </a:r>
            <a:r>
              <a:rPr lang="cs-CZ" sz="4800" dirty="0" smtClean="0"/>
              <a:t>		</a:t>
            </a:r>
            <a:r>
              <a:rPr lang="cs-CZ" sz="4800" dirty="0" err="1" smtClean="0">
                <a:solidFill>
                  <a:srgbClr val="FF0000"/>
                </a:solidFill>
              </a:rPr>
              <a:t>red</a:t>
            </a:r>
            <a:r>
              <a:rPr lang="cs-CZ" sz="4800" dirty="0" smtClean="0">
                <a:solidFill>
                  <a:srgbClr val="FF0000"/>
                </a:solidFill>
              </a:rPr>
              <a:t>	</a:t>
            </a:r>
            <a:r>
              <a:rPr lang="cs-CZ" sz="4800" dirty="0" smtClean="0"/>
              <a:t>		</a:t>
            </a:r>
            <a:r>
              <a:rPr lang="cs-CZ" sz="4800" dirty="0" err="1" smtClean="0">
                <a:solidFill>
                  <a:schemeClr val="bg1">
                    <a:lumMod val="75000"/>
                  </a:schemeClr>
                </a:solidFill>
              </a:rPr>
              <a:t>grey</a:t>
            </a:r>
            <a:endParaRPr lang="cs-CZ" sz="4800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4800" dirty="0"/>
              <a:t>	</a:t>
            </a:r>
            <a:r>
              <a:rPr lang="cs-CZ" sz="4800" dirty="0" smtClean="0"/>
              <a:t>		</a:t>
            </a:r>
            <a:r>
              <a:rPr lang="cs-CZ" sz="4800" dirty="0" err="1" smtClean="0">
                <a:solidFill>
                  <a:srgbClr val="0070C0"/>
                </a:solidFill>
              </a:rPr>
              <a:t>blue</a:t>
            </a:r>
            <a:r>
              <a:rPr lang="cs-CZ" sz="4800" dirty="0" smtClean="0"/>
              <a:t>			</a:t>
            </a:r>
            <a:r>
              <a:rPr lang="cs-CZ" sz="4800" dirty="0" smtClean="0">
                <a:solidFill>
                  <a:srgbClr val="92D050"/>
                </a:solidFill>
              </a:rPr>
              <a:t>green</a:t>
            </a:r>
            <a:endParaRPr lang="cs-CZ" sz="4800" dirty="0">
              <a:solidFill>
                <a:srgbClr val="92D050"/>
              </a:solidFill>
            </a:endParaRPr>
          </a:p>
          <a:p>
            <a:pPr>
              <a:buNone/>
            </a:pPr>
            <a:r>
              <a:rPr lang="cs-CZ" sz="4800" dirty="0" err="1" smtClean="0">
                <a:solidFill>
                  <a:srgbClr val="9999FF"/>
                </a:solidFill>
              </a:rPr>
              <a:t>violet</a:t>
            </a:r>
            <a:r>
              <a:rPr lang="cs-CZ" sz="4800" dirty="0" smtClean="0"/>
              <a:t>		</a:t>
            </a:r>
            <a:r>
              <a:rPr lang="cs-CZ" sz="4800" dirty="0" err="1" smtClean="0">
                <a:solidFill>
                  <a:srgbClr val="FF9900"/>
                </a:solidFill>
              </a:rPr>
              <a:t>orange</a:t>
            </a:r>
            <a:r>
              <a:rPr lang="cs-CZ" sz="4800" dirty="0" smtClean="0">
                <a:solidFill>
                  <a:srgbClr val="FF9900"/>
                </a:solidFill>
              </a:rPr>
              <a:t>	</a:t>
            </a:r>
            <a:r>
              <a:rPr lang="cs-CZ" sz="4800" dirty="0" smtClean="0"/>
              <a:t>		</a:t>
            </a:r>
            <a:r>
              <a:rPr lang="cs-CZ" sz="4800" dirty="0" err="1" smtClean="0"/>
              <a:t>black</a:t>
            </a:r>
            <a:endParaRPr lang="cs-CZ" sz="4800" dirty="0" smtClean="0"/>
          </a:p>
          <a:p>
            <a:pPr>
              <a:buNone/>
            </a:pPr>
            <a:r>
              <a:rPr lang="cs-CZ" sz="4800" dirty="0"/>
              <a:t>	</a:t>
            </a:r>
            <a:r>
              <a:rPr lang="cs-CZ" sz="4800" dirty="0" err="1" smtClean="0">
                <a:solidFill>
                  <a:srgbClr val="9900CC"/>
                </a:solidFill>
              </a:rPr>
              <a:t>purple</a:t>
            </a:r>
            <a:r>
              <a:rPr lang="cs-CZ" sz="4800" dirty="0" smtClean="0"/>
              <a:t>			</a:t>
            </a:r>
            <a:r>
              <a:rPr lang="cs-CZ" sz="4800" i="1" strike="sngStrike" dirty="0" err="1" smtClean="0"/>
              <a:t>white</a:t>
            </a:r>
            <a:r>
              <a:rPr lang="cs-CZ" sz="4800" dirty="0" smtClean="0"/>
              <a:t>			</a:t>
            </a:r>
            <a:r>
              <a:rPr lang="cs-CZ" sz="4800" dirty="0" err="1" smtClean="0">
                <a:solidFill>
                  <a:srgbClr val="CC6600"/>
                </a:solidFill>
              </a:rPr>
              <a:t>brown</a:t>
            </a:r>
            <a:r>
              <a:rPr lang="cs-CZ" sz="4800" dirty="0" smtClean="0">
                <a:solidFill>
                  <a:srgbClr val="CC6600"/>
                </a:solidFill>
              </a:rPr>
              <a:t>	</a:t>
            </a:r>
            <a:r>
              <a:rPr lang="cs-CZ" sz="4800" dirty="0" smtClean="0"/>
              <a:t>				</a:t>
            </a:r>
            <a:r>
              <a:rPr lang="cs-CZ" sz="4800" dirty="0" smtClean="0">
                <a:solidFill>
                  <a:srgbClr val="FF99FF"/>
                </a:solidFill>
              </a:rPr>
              <a:t>pink</a:t>
            </a:r>
            <a:r>
              <a:rPr lang="cs-CZ" sz="4800" dirty="0" smtClean="0"/>
              <a:t>		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Dopište správně barvy: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2643183"/>
            <a:ext cx="8301038" cy="3500462"/>
          </a:xfrm>
        </p:spPr>
        <p:txBody>
          <a:bodyPr/>
          <a:lstStyle/>
          <a:p>
            <a:pPr>
              <a:buNone/>
            </a:pPr>
            <a:r>
              <a:rPr lang="cs-CZ" dirty="0"/>
              <a:t>b</a:t>
            </a:r>
            <a:r>
              <a:rPr lang="cs-CZ" dirty="0" smtClean="0"/>
              <a:t>ílá ___		hnědá ___		zelená ___</a:t>
            </a:r>
          </a:p>
          <a:p>
            <a:pPr>
              <a:buNone/>
            </a:pPr>
            <a:r>
              <a:rPr lang="cs-CZ" dirty="0" smtClean="0"/>
              <a:t>černá ___		oranžová ___	šedá ___</a:t>
            </a:r>
          </a:p>
          <a:p>
            <a:pPr>
              <a:buNone/>
            </a:pPr>
            <a:r>
              <a:rPr lang="cs-CZ" dirty="0"/>
              <a:t>č</a:t>
            </a:r>
            <a:r>
              <a:rPr lang="cs-CZ" dirty="0" smtClean="0"/>
              <a:t>ervená ___	modrá ___		zelená ___</a:t>
            </a:r>
          </a:p>
          <a:p>
            <a:pPr>
              <a:buNone/>
            </a:pPr>
            <a:r>
              <a:rPr lang="cs-CZ" dirty="0"/>
              <a:t>r</a:t>
            </a:r>
            <a:r>
              <a:rPr lang="cs-CZ" dirty="0" smtClean="0"/>
              <a:t>ůžová ___		fialová ___		žlutá ___</a:t>
            </a:r>
          </a:p>
          <a:p>
            <a:pPr>
              <a:buNone/>
            </a:pPr>
            <a:r>
              <a:rPr lang="cs-CZ" dirty="0"/>
              <a:t>t</a:t>
            </a:r>
            <a:r>
              <a:rPr lang="cs-CZ" dirty="0" smtClean="0"/>
              <a:t>mavě fialová ___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/>
          <a:lstStyle/>
          <a:p>
            <a:r>
              <a:rPr lang="cs-CZ" i="1" dirty="0" smtClean="0"/>
              <a:t>Dopište správně barvy: řešení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2786058"/>
            <a:ext cx="8258204" cy="332899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Bílá: </a:t>
            </a:r>
            <a:r>
              <a:rPr lang="cs-CZ" i="1" dirty="0" err="1" smtClean="0"/>
              <a:t>white</a:t>
            </a:r>
            <a:r>
              <a:rPr lang="cs-CZ" i="1" dirty="0" smtClean="0"/>
              <a:t>	</a:t>
            </a:r>
            <a:r>
              <a:rPr lang="cs-CZ" dirty="0" smtClean="0"/>
              <a:t>	hnědá: </a:t>
            </a:r>
            <a:r>
              <a:rPr lang="cs-CZ" dirty="0" err="1" smtClean="0">
                <a:solidFill>
                  <a:srgbClr val="CC6600"/>
                </a:solidFill>
              </a:rPr>
              <a:t>brown</a:t>
            </a:r>
            <a:r>
              <a:rPr lang="cs-CZ" dirty="0" smtClean="0"/>
              <a:t>	zelená: </a:t>
            </a:r>
            <a:r>
              <a:rPr lang="cs-CZ" dirty="0" smtClean="0">
                <a:solidFill>
                  <a:srgbClr val="92D050"/>
                </a:solidFill>
              </a:rPr>
              <a:t>green</a:t>
            </a:r>
          </a:p>
          <a:p>
            <a:pPr>
              <a:buNone/>
            </a:pPr>
            <a:r>
              <a:rPr lang="cs-CZ" dirty="0"/>
              <a:t>č</a:t>
            </a:r>
            <a:r>
              <a:rPr lang="cs-CZ" dirty="0" smtClean="0"/>
              <a:t>erná: </a:t>
            </a:r>
            <a:r>
              <a:rPr lang="cs-CZ" dirty="0" err="1" smtClean="0"/>
              <a:t>black</a:t>
            </a:r>
            <a:r>
              <a:rPr lang="cs-CZ" dirty="0" smtClean="0"/>
              <a:t>	oranžová:</a:t>
            </a:r>
            <a:r>
              <a:rPr lang="cs-CZ" dirty="0" err="1" smtClean="0">
                <a:solidFill>
                  <a:srgbClr val="FF9900"/>
                </a:solidFill>
              </a:rPr>
              <a:t>orange</a:t>
            </a:r>
            <a:r>
              <a:rPr lang="cs-CZ" dirty="0" smtClean="0"/>
              <a:t> šedá: </a:t>
            </a:r>
            <a:r>
              <a:rPr lang="cs-CZ" dirty="0" err="1" smtClean="0">
                <a:solidFill>
                  <a:schemeClr val="bg2">
                    <a:lumMod val="75000"/>
                  </a:schemeClr>
                </a:solidFill>
              </a:rPr>
              <a:t>grey</a:t>
            </a:r>
            <a:endParaRPr lang="cs-CZ" dirty="0" smtClean="0">
              <a:solidFill>
                <a:schemeClr val="bg2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dirty="0"/>
              <a:t>č</a:t>
            </a:r>
            <a:r>
              <a:rPr lang="cs-CZ" dirty="0" smtClean="0"/>
              <a:t>ervená: </a:t>
            </a:r>
            <a:r>
              <a:rPr lang="cs-CZ" dirty="0" err="1" smtClean="0">
                <a:solidFill>
                  <a:srgbClr val="FF0000"/>
                </a:solidFill>
              </a:rPr>
              <a:t>red</a:t>
            </a:r>
            <a:r>
              <a:rPr lang="cs-CZ" dirty="0" smtClean="0"/>
              <a:t>	modrá: </a:t>
            </a:r>
            <a:r>
              <a:rPr lang="cs-CZ" dirty="0" err="1" smtClean="0">
                <a:solidFill>
                  <a:srgbClr val="0070C0"/>
                </a:solidFill>
              </a:rPr>
              <a:t>blue</a:t>
            </a:r>
            <a:r>
              <a:rPr lang="cs-CZ" dirty="0" smtClean="0"/>
              <a:t>	zelená: </a:t>
            </a:r>
            <a:r>
              <a:rPr lang="cs-CZ" dirty="0" smtClean="0">
                <a:solidFill>
                  <a:srgbClr val="92D050"/>
                </a:solidFill>
              </a:rPr>
              <a:t>green</a:t>
            </a:r>
          </a:p>
          <a:p>
            <a:pPr>
              <a:buNone/>
            </a:pPr>
            <a:r>
              <a:rPr lang="cs-CZ" dirty="0" smtClean="0"/>
              <a:t>Růžová: </a:t>
            </a:r>
            <a:r>
              <a:rPr lang="cs-CZ" dirty="0" smtClean="0">
                <a:solidFill>
                  <a:srgbClr val="FF99FF"/>
                </a:solidFill>
              </a:rPr>
              <a:t>pink</a:t>
            </a:r>
            <a:r>
              <a:rPr lang="cs-CZ" dirty="0" smtClean="0"/>
              <a:t>	fialová: </a:t>
            </a:r>
            <a:r>
              <a:rPr lang="cs-CZ" dirty="0" err="1" smtClean="0">
                <a:solidFill>
                  <a:srgbClr val="9999FF"/>
                </a:solidFill>
              </a:rPr>
              <a:t>violet</a:t>
            </a:r>
            <a:r>
              <a:rPr lang="cs-CZ" dirty="0" smtClean="0"/>
              <a:t>	žlutá: </a:t>
            </a:r>
            <a:r>
              <a:rPr lang="cs-CZ" dirty="0" err="1" smtClean="0">
                <a:solidFill>
                  <a:srgbClr val="FFFF00"/>
                </a:solidFill>
              </a:rPr>
              <a:t>yellow</a:t>
            </a: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 smtClean="0"/>
              <a:t>tmavě fialová: </a:t>
            </a:r>
            <a:r>
              <a:rPr lang="cs-CZ" dirty="0" err="1" smtClean="0">
                <a:solidFill>
                  <a:srgbClr val="CC0099"/>
                </a:solidFill>
              </a:rPr>
              <a:t>purple</a:t>
            </a:r>
            <a:endParaRPr lang="cs-CZ" dirty="0" smtClean="0">
              <a:solidFill>
                <a:srgbClr val="CC0099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autora.</a:t>
            </a: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59</Words>
  <Application>Microsoft Office PowerPoint</Application>
  <PresentationFormat>Předvádění na obrazovce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Tok</vt:lpstr>
      <vt:lpstr>Motiv sady Office</vt:lpstr>
      <vt:lpstr>Název školy: Základní a Mateřská škola Bečváry, okres Kolín Autor: Mgr. Kateřina Venclová Datum tvorby: 12.8.2012 Název materiálu: VY_32_INOVACE_05_ ANGLICKÝ JAZYK PRO 3. A  4. ROČNÍK_KONVERZACE</vt:lpstr>
      <vt:lpstr>Angličtina pro 3. ročník</vt:lpstr>
      <vt:lpstr>Učíme se barvy:</vt:lpstr>
      <vt:lpstr>Dopište správně barvy:</vt:lpstr>
      <vt:lpstr>Dopište správně barvy: řešení</vt:lpstr>
      <vt:lpstr>Použité 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Angličtina pro 3. ročník</dc:title>
  <dc:creator>Venclovi</dc:creator>
  <cp:lastModifiedBy>Venclovi</cp:lastModifiedBy>
  <cp:revision>6</cp:revision>
  <dcterms:created xsi:type="dcterms:W3CDTF">2013-04-06T19:19:23Z</dcterms:created>
  <dcterms:modified xsi:type="dcterms:W3CDTF">2013-05-08T18:56:52Z</dcterms:modified>
</cp:coreProperties>
</file>