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56" r:id="rId2"/>
  </p:sldMasterIdLst>
  <p:sldIdLst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14CAFD-9500-41BB-800F-A544E4E5402E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5195E4-5916-47D1-8766-5542456120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29.8.2012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VY_32_INOVACE_06_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/>
              <a:t>: Prezentace pokračuje v  procvičování probrané látky ve 4. ročníku na </a:t>
            </a:r>
            <a:r>
              <a:rPr lang="cs-CZ" dirty="0" smtClean="0"/>
              <a:t>téma časování slovesa </a:t>
            </a:r>
            <a:r>
              <a:rPr lang="cs-CZ" b="1" dirty="0" smtClean="0"/>
              <a:t>být</a:t>
            </a:r>
            <a:r>
              <a:rPr lang="cs-CZ" dirty="0" smtClean="0"/>
              <a:t>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Časování slovesa to </a:t>
            </a:r>
            <a:r>
              <a:rPr lang="cs-CZ" dirty="0" err="1" smtClean="0"/>
              <a:t>be</a:t>
            </a:r>
            <a:r>
              <a:rPr lang="cs-CZ" dirty="0" smtClean="0"/>
              <a:t> (být)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slovesa </a:t>
            </a:r>
            <a:r>
              <a:rPr lang="cs-CZ" i="1" dirty="0" smtClean="0">
                <a:solidFill>
                  <a:srgbClr val="C00000"/>
                </a:solidFill>
              </a:rPr>
              <a:t>to </a:t>
            </a:r>
            <a:r>
              <a:rPr lang="cs-CZ" i="1" dirty="0" err="1" smtClean="0">
                <a:solidFill>
                  <a:srgbClr val="C00000"/>
                </a:solidFill>
              </a:rPr>
              <a:t>be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1.  I </a:t>
            </a:r>
            <a:r>
              <a:rPr lang="cs-CZ" sz="4000" i="1" dirty="0" err="1" smtClean="0">
                <a:solidFill>
                  <a:srgbClr val="0070C0"/>
                </a:solidFill>
              </a:rPr>
              <a:t>am</a:t>
            </a:r>
            <a:r>
              <a:rPr lang="cs-CZ" sz="4000" dirty="0" smtClean="0"/>
              <a:t>			1.  </a:t>
            </a:r>
            <a:r>
              <a:rPr lang="cs-CZ" sz="4000" dirty="0" err="1" smtClean="0"/>
              <a:t>we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0070C0"/>
                </a:solidFill>
              </a:rPr>
              <a:t>are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2. 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0070C0"/>
                </a:solidFill>
              </a:rPr>
              <a:t>are</a:t>
            </a:r>
            <a:r>
              <a:rPr lang="cs-CZ" sz="4000" dirty="0" smtClean="0"/>
              <a:t>		        2. 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0070C0"/>
                </a:solidFill>
              </a:rPr>
              <a:t>are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3.  he </a:t>
            </a:r>
            <a:r>
              <a:rPr lang="cs-CZ" sz="4000" i="1" dirty="0" err="1" smtClean="0">
                <a:solidFill>
                  <a:srgbClr val="0070C0"/>
                </a:solidFill>
              </a:rPr>
              <a:t>is</a:t>
            </a:r>
            <a:r>
              <a:rPr lang="cs-CZ" sz="4000" dirty="0" smtClean="0"/>
              <a:t>			3.  </a:t>
            </a:r>
            <a:r>
              <a:rPr lang="cs-CZ" sz="4000" dirty="0" err="1" smtClean="0"/>
              <a:t>they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0070C0"/>
                </a:solidFill>
              </a:rPr>
              <a:t>are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     </a:t>
            </a:r>
            <a:r>
              <a:rPr lang="cs-CZ" sz="4000" dirty="0" err="1" smtClean="0"/>
              <a:t>she</a:t>
            </a:r>
            <a:r>
              <a:rPr lang="cs-CZ" sz="4000" dirty="0" smtClean="0"/>
              <a:t> </a:t>
            </a:r>
            <a:r>
              <a:rPr lang="cs-CZ" sz="4000" i="1" dirty="0" err="1" smtClean="0">
                <a:solidFill>
                  <a:srgbClr val="0070C0"/>
                </a:solidFill>
              </a:rPr>
              <a:t>is</a:t>
            </a:r>
            <a:endParaRPr lang="cs-CZ" sz="4000" i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     </a:t>
            </a:r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i="1" dirty="0" err="1" smtClean="0">
                <a:solidFill>
                  <a:srgbClr val="0070C0"/>
                </a:solidFill>
              </a:rPr>
              <a:t>is</a:t>
            </a:r>
            <a:endParaRPr lang="cs-CZ" sz="4000" i="1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Doplňte správné tvary slovesa </a:t>
            </a:r>
            <a:r>
              <a:rPr lang="cs-CZ" b="1" u="sng" dirty="0" smtClean="0">
                <a:solidFill>
                  <a:srgbClr val="C00000"/>
                </a:solidFill>
              </a:rPr>
              <a:t>být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3116"/>
            <a:ext cx="8229600" cy="502602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	I ___ a girl. He ___ a boy. </a:t>
            </a:r>
            <a:r>
              <a:rPr lang="cs-CZ" sz="4000" dirty="0" err="1" smtClean="0"/>
              <a:t>She</a:t>
            </a:r>
            <a:r>
              <a:rPr lang="cs-CZ" sz="4000" dirty="0" smtClean="0"/>
              <a:t> ___ </a:t>
            </a:r>
            <a:r>
              <a:rPr lang="cs-CZ" sz="4000" dirty="0" err="1" smtClean="0"/>
              <a:t>English</a:t>
            </a:r>
            <a:r>
              <a:rPr lang="cs-CZ" sz="4000" dirty="0" smtClean="0"/>
              <a:t>. </a:t>
            </a:r>
            <a:r>
              <a:rPr lang="cs-CZ" sz="4000" dirty="0" err="1" smtClean="0"/>
              <a:t>We</a:t>
            </a:r>
            <a:r>
              <a:rPr lang="cs-CZ" sz="4000" dirty="0" smtClean="0"/>
              <a:t> ___ </a:t>
            </a:r>
            <a:r>
              <a:rPr lang="cs-CZ" sz="4000" dirty="0" err="1" smtClean="0"/>
              <a:t>Czech</a:t>
            </a:r>
            <a:r>
              <a:rPr lang="cs-CZ" sz="4000" dirty="0" smtClean="0"/>
              <a:t>. </a:t>
            </a:r>
            <a:r>
              <a:rPr lang="cs-CZ" sz="4000" dirty="0" err="1" smtClean="0"/>
              <a:t>It</a:t>
            </a:r>
            <a:r>
              <a:rPr lang="cs-CZ" sz="4000" dirty="0" smtClean="0"/>
              <a:t> ___ </a:t>
            </a:r>
            <a:r>
              <a:rPr lang="cs-CZ" sz="4000" dirty="0" err="1" smtClean="0"/>
              <a:t>small</a:t>
            </a:r>
            <a:r>
              <a:rPr lang="cs-CZ" sz="4000" dirty="0" smtClean="0"/>
              <a:t>. </a:t>
            </a:r>
            <a:r>
              <a:rPr lang="cs-CZ" sz="4000" dirty="0" err="1" smtClean="0"/>
              <a:t>You</a:t>
            </a:r>
            <a:r>
              <a:rPr lang="cs-CZ" sz="4000" dirty="0" smtClean="0"/>
              <a:t> 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home</a:t>
            </a:r>
            <a:r>
              <a:rPr lang="cs-CZ" sz="4000" dirty="0" smtClean="0"/>
              <a:t>. </a:t>
            </a:r>
            <a:r>
              <a:rPr lang="cs-CZ" sz="4000" dirty="0" err="1" smtClean="0"/>
              <a:t>They</a:t>
            </a:r>
            <a:r>
              <a:rPr lang="cs-CZ" sz="4000" dirty="0" smtClean="0"/>
              <a:t> 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school</a:t>
            </a:r>
            <a:r>
              <a:rPr lang="cs-CZ" sz="4000" dirty="0" smtClean="0"/>
              <a:t>. </a:t>
            </a:r>
            <a:r>
              <a:rPr lang="cs-CZ" sz="4000" dirty="0" err="1" smtClean="0"/>
              <a:t>It</a:t>
            </a:r>
            <a:r>
              <a:rPr lang="cs-CZ" sz="4000" dirty="0" smtClean="0"/>
              <a:t> ___ in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middle</a:t>
            </a:r>
            <a:r>
              <a:rPr lang="cs-CZ" sz="4000" dirty="0" smtClean="0"/>
              <a:t>. </a:t>
            </a:r>
            <a:r>
              <a:rPr lang="cs-CZ" sz="4000" dirty="0" err="1" smtClean="0"/>
              <a:t>They</a:t>
            </a:r>
            <a:r>
              <a:rPr lang="cs-CZ" sz="4000" dirty="0" smtClean="0"/>
              <a:t> ___ green. </a:t>
            </a:r>
            <a:r>
              <a:rPr lang="cs-CZ" sz="4000" dirty="0" err="1" smtClean="0"/>
              <a:t>We</a:t>
            </a:r>
            <a:r>
              <a:rPr lang="cs-CZ" sz="4000" dirty="0" smtClean="0"/>
              <a:t> ___ by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window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Doplňte správné tvary slovesa </a:t>
            </a:r>
            <a:r>
              <a:rPr lang="cs-CZ" b="1" u="sng" dirty="0" smtClean="0">
                <a:solidFill>
                  <a:srgbClr val="C00000"/>
                </a:solidFill>
              </a:rPr>
              <a:t>být</a:t>
            </a:r>
            <a:r>
              <a:rPr lang="cs-CZ" b="1" dirty="0" smtClean="0"/>
              <a:t>: </a:t>
            </a:r>
            <a:r>
              <a:rPr lang="cs-CZ" i="1" dirty="0" smtClean="0"/>
              <a:t>řešení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3116"/>
            <a:ext cx="8258204" cy="39830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	I </a:t>
            </a:r>
            <a:r>
              <a:rPr lang="cs-CZ" sz="4000" i="1" dirty="0" err="1" smtClean="0">
                <a:solidFill>
                  <a:srgbClr val="C00000"/>
                </a:solidFill>
              </a:rPr>
              <a:t>am</a:t>
            </a:r>
            <a:r>
              <a:rPr lang="cs-CZ" sz="4000" dirty="0" smtClean="0"/>
              <a:t> a girl. He </a:t>
            </a:r>
            <a:r>
              <a:rPr lang="cs-CZ" sz="4000" i="1" dirty="0" err="1" smtClean="0">
                <a:solidFill>
                  <a:srgbClr val="C00000"/>
                </a:solidFill>
              </a:rPr>
              <a:t>is</a:t>
            </a:r>
            <a:r>
              <a:rPr lang="cs-CZ" sz="4000" dirty="0" smtClean="0"/>
              <a:t> a boy. </a:t>
            </a:r>
            <a:r>
              <a:rPr lang="cs-CZ" sz="4000" dirty="0" err="1" smtClean="0"/>
              <a:t>She</a:t>
            </a:r>
            <a:r>
              <a:rPr lang="cs-CZ" sz="4000" dirty="0" smtClean="0"/>
              <a:t> </a:t>
            </a:r>
            <a:r>
              <a:rPr lang="cs-CZ" sz="4000" i="1" dirty="0" err="1" smtClean="0">
                <a:solidFill>
                  <a:srgbClr val="C00000"/>
                </a:solidFill>
              </a:rPr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English</a:t>
            </a:r>
            <a:r>
              <a:rPr lang="cs-CZ" sz="4000" dirty="0" smtClean="0"/>
              <a:t>. </a:t>
            </a:r>
            <a:r>
              <a:rPr lang="cs-CZ" sz="4000" dirty="0" err="1" smtClean="0"/>
              <a:t>We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C00000"/>
                </a:solidFill>
              </a:rPr>
              <a:t>are</a:t>
            </a:r>
            <a:r>
              <a:rPr lang="cs-CZ" sz="4000" dirty="0" smtClean="0"/>
              <a:t> </a:t>
            </a:r>
            <a:r>
              <a:rPr lang="cs-CZ" sz="4000" dirty="0" err="1" smtClean="0"/>
              <a:t>Czech</a:t>
            </a:r>
            <a:r>
              <a:rPr lang="cs-CZ" sz="4000" dirty="0" smtClean="0"/>
              <a:t>. </a:t>
            </a:r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i="1" dirty="0" err="1" smtClean="0">
                <a:solidFill>
                  <a:srgbClr val="C00000"/>
                </a:solidFill>
              </a:rPr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small</a:t>
            </a:r>
            <a:r>
              <a:rPr lang="cs-CZ" sz="4000" dirty="0" smtClean="0"/>
              <a:t>.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C00000"/>
                </a:solidFill>
              </a:rPr>
              <a:t>are</a:t>
            </a:r>
            <a:r>
              <a:rPr lang="cs-CZ" sz="4000" dirty="0" smtClean="0"/>
              <a:t>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home</a:t>
            </a:r>
            <a:r>
              <a:rPr lang="cs-CZ" sz="4000" dirty="0" smtClean="0"/>
              <a:t>. </a:t>
            </a:r>
            <a:r>
              <a:rPr lang="cs-CZ" sz="4000" dirty="0" err="1" smtClean="0"/>
              <a:t>They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C00000"/>
                </a:solidFill>
              </a:rPr>
              <a:t>are</a:t>
            </a:r>
            <a:r>
              <a:rPr lang="cs-CZ" sz="4000" dirty="0" smtClean="0"/>
              <a:t>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school</a:t>
            </a:r>
            <a:r>
              <a:rPr lang="cs-CZ" sz="4000" dirty="0" smtClean="0"/>
              <a:t>. </a:t>
            </a:r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i="1" dirty="0" err="1" smtClean="0">
                <a:solidFill>
                  <a:srgbClr val="C00000"/>
                </a:solidFill>
              </a:rPr>
              <a:t>is</a:t>
            </a:r>
            <a:r>
              <a:rPr lang="cs-CZ" sz="4000" dirty="0" smtClean="0"/>
              <a:t> in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middle</a:t>
            </a:r>
            <a:r>
              <a:rPr lang="cs-CZ" sz="4000" dirty="0" smtClean="0"/>
              <a:t>. </a:t>
            </a:r>
            <a:r>
              <a:rPr lang="cs-CZ" sz="4000" dirty="0" err="1" smtClean="0"/>
              <a:t>They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C00000"/>
                </a:solidFill>
              </a:rPr>
              <a:t>are</a:t>
            </a:r>
            <a:r>
              <a:rPr lang="cs-CZ" sz="4000" dirty="0" smtClean="0"/>
              <a:t> green. </a:t>
            </a:r>
            <a:r>
              <a:rPr lang="cs-CZ" sz="4000" dirty="0" err="1" smtClean="0"/>
              <a:t>We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C00000"/>
                </a:solidFill>
              </a:rPr>
              <a:t>are</a:t>
            </a:r>
            <a:r>
              <a:rPr lang="cs-CZ" sz="4000" dirty="0" smtClean="0"/>
              <a:t> by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window</a:t>
            </a:r>
            <a:r>
              <a:rPr lang="cs-CZ" sz="4000" dirty="0" smtClean="0"/>
              <a:t>.</a:t>
            </a:r>
          </a:p>
          <a:p>
            <a:endParaRPr lang="cs-CZ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</TotalTime>
  <Words>65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Slunovrat</vt:lpstr>
      <vt:lpstr>Motiv sady Office</vt:lpstr>
      <vt:lpstr>Název školy: Základní a Mateřská škola Bečváry, okres Kolín Autor: Mgr. Kateřina Venclová Datum tvorby: 29.8.2012 Název materiálu: VY_32_INOVACE_06_ ANGLICKÝ JAZYK PRO 3. A  4. ROČNÍK_KONVERZACE</vt:lpstr>
      <vt:lpstr>Angličtina pro 4. ročník</vt:lpstr>
      <vt:lpstr>Časování slovesa to be:</vt:lpstr>
      <vt:lpstr>Doplňte správné tvary slovesa být:</vt:lpstr>
      <vt:lpstr>Doplňte správné tvary slovesa být: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</dc:title>
  <dc:creator>Venclovi</dc:creator>
  <cp:lastModifiedBy>Venclovi</cp:lastModifiedBy>
  <cp:revision>5</cp:revision>
  <dcterms:created xsi:type="dcterms:W3CDTF">2013-03-10T19:21:58Z</dcterms:created>
  <dcterms:modified xsi:type="dcterms:W3CDTF">2013-05-08T19:08:17Z</dcterms:modified>
</cp:coreProperties>
</file>