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C3788-8982-4C61-8B04-EA49F36F158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EED7F-150E-4D8C-A78D-78DAB3062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28.9.2012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VY_32_INOVACE_07_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</a:t>
            </a:r>
            <a:r>
              <a:rPr lang="cs-CZ" dirty="0" smtClean="0"/>
              <a:t>3. </a:t>
            </a:r>
            <a:r>
              <a:rPr lang="cs-CZ" dirty="0" smtClean="0"/>
              <a:t>ročníku na téma </a:t>
            </a:r>
            <a:r>
              <a:rPr lang="cs-CZ" dirty="0" smtClean="0"/>
              <a:t>množné číslo u </a:t>
            </a:r>
            <a:r>
              <a:rPr lang="cs-CZ" smtClean="0"/>
              <a:t>podstatných jmen.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071546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3.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023397">
            <a:off x="1357290" y="3071810"/>
            <a:ext cx="6400800" cy="1752600"/>
          </a:xfrm>
        </p:spPr>
        <p:txBody>
          <a:bodyPr>
            <a:noAutofit/>
          </a:bodyPr>
          <a:lstStyle/>
          <a:p>
            <a:r>
              <a:rPr lang="cs-CZ" sz="6000" i="1" u="sng" dirty="0" smtClean="0">
                <a:solidFill>
                  <a:srgbClr val="00B0F0"/>
                </a:solidFill>
              </a:rPr>
              <a:t>Množné číslo u podstatných jmen</a:t>
            </a:r>
            <a:endParaRPr lang="cs-CZ" sz="6000" i="1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Tvoříme množné číslo u podstatných jmen</a:t>
            </a:r>
            <a:endParaRPr lang="cs-CZ" sz="36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857364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000" b="1" dirty="0" smtClean="0"/>
              <a:t>- pomocí koncovky 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-s</a:t>
            </a:r>
            <a:r>
              <a:rPr lang="cs-CZ" sz="4000" b="1" dirty="0" smtClean="0"/>
              <a:t>: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		     a </a:t>
            </a:r>
            <a:r>
              <a:rPr lang="cs-CZ" b="1" dirty="0" err="1" smtClean="0"/>
              <a:t>cat</a:t>
            </a:r>
            <a:r>
              <a:rPr lang="cs-CZ" b="1" dirty="0" smtClean="0"/>
              <a:t>				     </a:t>
            </a:r>
            <a:r>
              <a:rPr lang="cs-CZ" b="1" dirty="0" err="1" smtClean="0"/>
              <a:t>cat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026" name="Picture 2" descr="C:\Documents and Settings\Venclovi\Local Settings\Temporary Internet Files\Content.IE5\COC0L9UU\MP9002622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500306"/>
            <a:ext cx="2360910" cy="2341236"/>
          </a:xfrm>
          <a:prstGeom prst="rect">
            <a:avLst/>
          </a:prstGeom>
          <a:noFill/>
        </p:spPr>
      </p:pic>
      <p:pic>
        <p:nvPicPr>
          <p:cNvPr id="1027" name="Picture 3" descr="C:\Documents and Settings\Venclovi\Local Settings\Temporary Internet Files\Content.IE5\JX3OSQ4B\MP9004448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9092" y="2357430"/>
            <a:ext cx="2014710" cy="2643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Tvoříme množné číslo u podstatných jmen</a:t>
            </a:r>
            <a:endParaRPr lang="cs-CZ" dirty="0"/>
          </a:p>
        </p:txBody>
      </p:sp>
      <p:pic>
        <p:nvPicPr>
          <p:cNvPr id="2051" name="Picture 3" descr="C:\Documents and Settings\Venclovi\Local Settings\Temporary Internet Files\Content.IE5\EDFPWPLP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428868"/>
            <a:ext cx="1854403" cy="1185062"/>
          </a:xfrm>
          <a:prstGeom prst="rect">
            <a:avLst/>
          </a:prstGeom>
          <a:noFill/>
        </p:spPr>
      </p:pic>
      <p:pic>
        <p:nvPicPr>
          <p:cNvPr id="2052" name="Picture 4" descr="C:\Documents and Settings\Venclovi\Local Settings\Temporary Internet Files\Content.IE5\EDFPWPLP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4798" y="2836469"/>
            <a:ext cx="1854403" cy="1185062"/>
          </a:xfrm>
          <a:prstGeom prst="rect">
            <a:avLst/>
          </a:prstGeom>
          <a:noFill/>
        </p:spPr>
      </p:pic>
      <p:pic>
        <p:nvPicPr>
          <p:cNvPr id="2054" name="Picture 6" descr="C:\Documents and Settings\Venclovi\Local Settings\Temporary Internet Files\Content.IE5\EDFPWPLP\MC90032560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071678"/>
            <a:ext cx="1854403" cy="1185062"/>
          </a:xfrm>
          <a:prstGeom prst="rect">
            <a:avLst/>
          </a:prstGeom>
          <a:noFill/>
        </p:spPr>
      </p:pic>
      <p:pic>
        <p:nvPicPr>
          <p:cNvPr id="2056" name="Picture 8" descr="C:\Documents and Settings\Venclovi\Local Settings\Temporary Internet Files\Content.IE5\EDFPWPLP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928934"/>
            <a:ext cx="1854403" cy="1185062"/>
          </a:xfrm>
          <a:prstGeom prst="rect">
            <a:avLst/>
          </a:prstGeom>
          <a:noFill/>
        </p:spPr>
      </p:pic>
      <p:pic>
        <p:nvPicPr>
          <p:cNvPr id="2058" name="Picture 10" descr="C:\Documents and Settings\Venclovi\Local Settings\Temporary Internet Files\Content.IE5\EDFPWPLP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9597" y="2357430"/>
            <a:ext cx="1854403" cy="118506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71472" y="4143380"/>
            <a:ext cx="77153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a </a:t>
            </a:r>
            <a:r>
              <a:rPr lang="cs-CZ" sz="2400" b="1" dirty="0" err="1" smtClean="0"/>
              <a:t>horse</a:t>
            </a:r>
            <a:r>
              <a:rPr lang="cs-CZ" sz="2400" b="1" dirty="0" smtClean="0"/>
              <a:t>                                                                                 </a:t>
            </a:r>
            <a:r>
              <a:rPr lang="cs-CZ" sz="2400" b="1" dirty="0" err="1" smtClean="0"/>
              <a:t>horse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Tvoříme množné číslo u podstatných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229600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000" b="1" dirty="0" smtClean="0"/>
              <a:t>- </a:t>
            </a:r>
            <a:r>
              <a:rPr lang="cs-CZ" sz="4000" b="1" dirty="0" err="1" smtClean="0"/>
              <a:t>vyjímky</a:t>
            </a:r>
            <a:r>
              <a:rPr lang="cs-CZ" sz="4000" b="1" dirty="0" smtClean="0"/>
              <a:t>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a </a:t>
            </a:r>
            <a:r>
              <a:rPr lang="cs-CZ" dirty="0" err="1" smtClean="0"/>
              <a:t>fish</a:t>
            </a:r>
            <a:r>
              <a:rPr lang="cs-CZ" dirty="0" smtClean="0"/>
              <a:t>				   </a:t>
            </a:r>
            <a:r>
              <a:rPr lang="cs-CZ" b="1" dirty="0" err="1" smtClean="0"/>
              <a:t>fish</a:t>
            </a:r>
            <a:endParaRPr lang="cs-CZ" b="1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a </a:t>
            </a:r>
            <a:r>
              <a:rPr lang="cs-CZ" dirty="0" err="1" smtClean="0"/>
              <a:t>mouse</a:t>
            </a:r>
            <a:r>
              <a:rPr lang="cs-CZ" dirty="0" smtClean="0"/>
              <a:t>         		                 </a:t>
            </a:r>
            <a:r>
              <a:rPr lang="cs-CZ" b="1" dirty="0" err="1" smtClean="0"/>
              <a:t>mice</a:t>
            </a:r>
            <a:endParaRPr lang="cs-CZ" b="1" dirty="0"/>
          </a:p>
        </p:txBody>
      </p:sp>
      <p:pic>
        <p:nvPicPr>
          <p:cNvPr id="3074" name="Picture 2" descr="C:\Documents and Settings\Venclovi\Local Settings\Temporary Internet Files\Content.IE5\ENXB0685\MP90030922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857364"/>
            <a:ext cx="2114552" cy="1409701"/>
          </a:xfrm>
          <a:prstGeom prst="rect">
            <a:avLst/>
          </a:prstGeom>
          <a:noFill/>
        </p:spPr>
      </p:pic>
      <p:pic>
        <p:nvPicPr>
          <p:cNvPr id="3077" name="Picture 5" descr="C:\Documents and Settings\Venclovi\Local Settings\Temporary Internet Files\Content.IE5\COC0L9UU\MP9004280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857364"/>
            <a:ext cx="2392513" cy="1594385"/>
          </a:xfrm>
          <a:prstGeom prst="rect">
            <a:avLst/>
          </a:prstGeom>
          <a:noFill/>
        </p:spPr>
      </p:pic>
      <p:pic>
        <p:nvPicPr>
          <p:cNvPr id="3079" name="Picture 7" descr="C:\Documents and Settings\Venclovi\Local Settings\Temporary Internet Files\Content.IE5\COC0L9UU\MC9004402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4214818"/>
            <a:ext cx="2200268" cy="1659631"/>
          </a:xfrm>
          <a:prstGeom prst="rect">
            <a:avLst/>
          </a:prstGeom>
          <a:noFill/>
        </p:spPr>
      </p:pic>
      <p:pic>
        <p:nvPicPr>
          <p:cNvPr id="3080" name="Picture 8" descr="C:\Documents and Settings\Venclovi\Local Settings\Temporary Internet Files\Content.IE5\COC0L9UU\MC90044026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143380"/>
            <a:ext cx="2128830" cy="1605746"/>
          </a:xfrm>
          <a:prstGeom prst="rect">
            <a:avLst/>
          </a:prstGeom>
          <a:noFill/>
        </p:spPr>
      </p:pic>
      <p:pic>
        <p:nvPicPr>
          <p:cNvPr id="3081" name="Picture 9" descr="C:\Documents and Settings\Venclovi\Local Settings\Temporary Internet Files\Content.IE5\COC0L9UU\MC9004402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74825" y="4071942"/>
            <a:ext cx="1969175" cy="14853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U daných podstatných jmen utvoř množné číslo: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357430"/>
            <a:ext cx="8329642" cy="376873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toy</a:t>
            </a:r>
            <a:r>
              <a:rPr lang="cs-CZ" dirty="0" smtClean="0"/>
              <a:t> - ____		a dog - ____</a:t>
            </a:r>
          </a:p>
          <a:p>
            <a:pPr>
              <a:buNone/>
            </a:pPr>
            <a:r>
              <a:rPr lang="cs-CZ" dirty="0" smtClean="0"/>
              <a:t>A bell - ____		a </a:t>
            </a:r>
            <a:r>
              <a:rPr lang="cs-CZ" dirty="0" err="1" smtClean="0"/>
              <a:t>cat</a:t>
            </a:r>
            <a:r>
              <a:rPr lang="cs-CZ" dirty="0" smtClean="0"/>
              <a:t> - ____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pig</a:t>
            </a:r>
            <a:r>
              <a:rPr lang="cs-CZ" dirty="0" smtClean="0"/>
              <a:t> - ____		a </a:t>
            </a:r>
            <a:r>
              <a:rPr lang="cs-CZ" dirty="0" err="1" smtClean="0"/>
              <a:t>doll</a:t>
            </a:r>
            <a:r>
              <a:rPr lang="cs-CZ" dirty="0" smtClean="0"/>
              <a:t> - ___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mouse</a:t>
            </a:r>
            <a:r>
              <a:rPr lang="cs-CZ" dirty="0" smtClean="0"/>
              <a:t> - ____		a </a:t>
            </a:r>
            <a:r>
              <a:rPr lang="cs-CZ" dirty="0" err="1" smtClean="0"/>
              <a:t>kitten</a:t>
            </a:r>
            <a:r>
              <a:rPr lang="cs-CZ" dirty="0" smtClean="0"/>
              <a:t> - ____</a:t>
            </a:r>
          </a:p>
          <a:p>
            <a:pPr>
              <a:buNone/>
            </a:pPr>
            <a:r>
              <a:rPr lang="cs-CZ" dirty="0" smtClean="0"/>
              <a:t>A plane - ____		a car - ____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ship</a:t>
            </a:r>
            <a:r>
              <a:rPr lang="cs-CZ" dirty="0" smtClean="0"/>
              <a:t> - ____		a </a:t>
            </a:r>
            <a:r>
              <a:rPr lang="cs-CZ" dirty="0" err="1" smtClean="0"/>
              <a:t>fish</a:t>
            </a:r>
            <a:r>
              <a:rPr lang="cs-CZ" dirty="0" smtClean="0"/>
              <a:t> - 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U daných podstatných jmen utvoř množné číslo: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332037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toy</a:t>
            </a:r>
            <a:r>
              <a:rPr lang="cs-CZ" dirty="0" smtClean="0"/>
              <a:t> - </a:t>
            </a:r>
            <a:r>
              <a:rPr lang="cs-CZ" i="1" dirty="0" err="1" smtClean="0"/>
              <a:t>toys</a:t>
            </a:r>
            <a:r>
              <a:rPr lang="cs-CZ" i="1" dirty="0" smtClean="0"/>
              <a:t>	</a:t>
            </a:r>
            <a:r>
              <a:rPr lang="cs-CZ" dirty="0" smtClean="0"/>
              <a:t>	          a dog - </a:t>
            </a:r>
            <a:r>
              <a:rPr lang="cs-CZ" i="1" dirty="0" err="1" smtClean="0"/>
              <a:t>dogs</a:t>
            </a:r>
            <a:endParaRPr lang="cs-CZ" i="1" dirty="0" smtClean="0"/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bell - </a:t>
            </a:r>
            <a:r>
              <a:rPr lang="cs-CZ" i="1" dirty="0" err="1" smtClean="0"/>
              <a:t>bells</a:t>
            </a:r>
            <a:r>
              <a:rPr lang="cs-CZ" dirty="0" smtClean="0"/>
              <a:t>		a </a:t>
            </a:r>
            <a:r>
              <a:rPr lang="cs-CZ" dirty="0" err="1" smtClean="0"/>
              <a:t>cat</a:t>
            </a:r>
            <a:r>
              <a:rPr lang="cs-CZ" dirty="0" smtClean="0"/>
              <a:t> - </a:t>
            </a:r>
            <a:r>
              <a:rPr lang="cs-CZ" i="1" dirty="0" err="1" smtClean="0"/>
              <a:t>cats</a:t>
            </a:r>
            <a:endParaRPr lang="cs-CZ" i="1" dirty="0" smtClean="0"/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r>
              <a:rPr lang="cs-CZ" dirty="0" smtClean="0"/>
              <a:t> – </a:t>
            </a:r>
            <a:r>
              <a:rPr lang="cs-CZ" i="1" dirty="0" err="1" smtClean="0"/>
              <a:t>pigs</a:t>
            </a:r>
            <a:r>
              <a:rPr lang="cs-CZ" dirty="0" smtClean="0"/>
              <a:t>		a </a:t>
            </a:r>
            <a:r>
              <a:rPr lang="cs-CZ" dirty="0" err="1" smtClean="0"/>
              <a:t>doll</a:t>
            </a:r>
            <a:r>
              <a:rPr lang="cs-CZ" dirty="0" smtClean="0"/>
              <a:t> - </a:t>
            </a:r>
            <a:r>
              <a:rPr lang="cs-CZ" i="1" dirty="0" err="1" smtClean="0"/>
              <a:t>dolls</a:t>
            </a:r>
            <a:endParaRPr lang="cs-CZ" i="1" dirty="0" smtClean="0"/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 - </a:t>
            </a:r>
            <a:r>
              <a:rPr lang="cs-CZ" i="1" dirty="0" err="1" smtClean="0"/>
              <a:t>mice</a:t>
            </a:r>
            <a:r>
              <a:rPr lang="cs-CZ" i="1" dirty="0" smtClean="0"/>
              <a:t>	</a:t>
            </a:r>
            <a:r>
              <a:rPr lang="cs-CZ" dirty="0" smtClean="0"/>
              <a:t>	a </a:t>
            </a:r>
            <a:r>
              <a:rPr lang="cs-CZ" dirty="0" err="1" smtClean="0"/>
              <a:t>kitten</a:t>
            </a:r>
            <a:r>
              <a:rPr lang="cs-CZ" dirty="0" smtClean="0"/>
              <a:t> - </a:t>
            </a:r>
            <a:r>
              <a:rPr lang="cs-CZ" i="1" dirty="0" err="1" smtClean="0"/>
              <a:t>kittens</a:t>
            </a:r>
            <a:endParaRPr lang="cs-CZ" i="1" dirty="0" smtClean="0"/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plane - </a:t>
            </a:r>
            <a:r>
              <a:rPr lang="cs-CZ" i="1" dirty="0" err="1" smtClean="0"/>
              <a:t>planes</a:t>
            </a:r>
            <a:r>
              <a:rPr lang="cs-CZ" i="1" dirty="0" smtClean="0"/>
              <a:t>	</a:t>
            </a:r>
            <a:r>
              <a:rPr lang="cs-CZ" dirty="0" smtClean="0"/>
              <a:t>	a car - </a:t>
            </a:r>
            <a:r>
              <a:rPr lang="cs-CZ" i="1" dirty="0" err="1" smtClean="0"/>
              <a:t>cars</a:t>
            </a:r>
            <a:endParaRPr lang="cs-CZ" i="1" dirty="0" smtClean="0"/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ship</a:t>
            </a:r>
            <a:r>
              <a:rPr lang="cs-CZ" dirty="0" smtClean="0"/>
              <a:t> - </a:t>
            </a:r>
            <a:r>
              <a:rPr lang="cs-CZ" i="1" dirty="0" err="1" smtClean="0"/>
              <a:t>ships</a:t>
            </a:r>
            <a:r>
              <a:rPr lang="cs-CZ" dirty="0" smtClean="0"/>
              <a:t>		a </a:t>
            </a:r>
            <a:r>
              <a:rPr lang="cs-CZ" dirty="0" err="1" smtClean="0"/>
              <a:t>fish</a:t>
            </a:r>
            <a:r>
              <a:rPr lang="cs-CZ" dirty="0" smtClean="0"/>
              <a:t> - </a:t>
            </a:r>
            <a:r>
              <a:rPr lang="cs-CZ" i="1" dirty="0" err="1" smtClean="0"/>
              <a:t>fish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</a:t>
            </a:r>
            <a:r>
              <a:rPr lang="cs-CZ" dirty="0" err="1" smtClean="0"/>
              <a:t>Power</a:t>
            </a:r>
            <a:r>
              <a:rPr lang="cs-CZ" dirty="0" smtClean="0"/>
              <a:t> Point Klipart</a:t>
            </a:r>
          </a:p>
          <a:p>
            <a:r>
              <a:rPr lang="cs-CZ" smtClean="0"/>
              <a:t>Archiv autora.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109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a Mateřská škola Bečváry, okres Kolín Autor: Mgr. Kateřina Venclová Datum tvorby: 28.9.2012 Název materiálu: VY_32_INOVACE_07_ ANGLICKÝ JAZYK PRO 3. A  4. ROČNÍK_KONVERZACE</vt:lpstr>
      <vt:lpstr>Angličtina pro 3. ročník</vt:lpstr>
      <vt:lpstr>Tvoříme množné číslo u podstatných jmen</vt:lpstr>
      <vt:lpstr>Tvoříme množné číslo u podstatných jmen</vt:lpstr>
      <vt:lpstr>Tvoříme množné číslo u podstatných jmen</vt:lpstr>
      <vt:lpstr>U daných podstatných jmen utvoř množné číslo:</vt:lpstr>
      <vt:lpstr>U daných podstatných jmen utvoř množné číslo: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11</cp:revision>
  <dcterms:created xsi:type="dcterms:W3CDTF">2013-04-06T19:50:17Z</dcterms:created>
  <dcterms:modified xsi:type="dcterms:W3CDTF">2013-05-08T19:14:13Z</dcterms:modified>
</cp:coreProperties>
</file>