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5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1ACEF-2F3D-4159-A188-47AB41B799B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A35B6-C032-46EC-8FF1-22EF83F47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92867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1.12.2012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VY_32_INOVACE_08_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/>
              <a:t>: Prezentace pokračuje v  procvičování probrané látky ve 4. ročníku na téma </a:t>
            </a:r>
            <a:r>
              <a:rPr lang="cs-CZ" dirty="0" smtClean="0"/>
              <a:t>jídlo.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Jídlo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54692" y="1481138"/>
            <a:ext cx="6034616" cy="4525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Restaurant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874245" y="1481138"/>
            <a:ext cx="3395510" cy="4525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Café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54692" y="1481138"/>
            <a:ext cx="6034616" cy="4525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Pub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54692" y="1481138"/>
            <a:ext cx="6034616" cy="4525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	a toast – opečený krajíček bílého chleba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ham – šunka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salami</a:t>
            </a:r>
            <a:r>
              <a:rPr lang="cs-CZ" dirty="0" smtClean="0"/>
              <a:t> - salám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beens</a:t>
            </a:r>
            <a:r>
              <a:rPr lang="cs-CZ" dirty="0" smtClean="0"/>
              <a:t> – fazole (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tomato</a:t>
            </a:r>
            <a:r>
              <a:rPr lang="cs-CZ" dirty="0" smtClean="0"/>
              <a:t> </a:t>
            </a:r>
            <a:r>
              <a:rPr lang="cs-CZ" dirty="0" err="1" smtClean="0"/>
              <a:t>sauce</a:t>
            </a:r>
            <a:r>
              <a:rPr lang="cs-CZ" dirty="0" smtClean="0"/>
              <a:t> – s rajskou omáčkou)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 </a:t>
            </a:r>
            <a:r>
              <a:rPr lang="cs-CZ" dirty="0" err="1" smtClean="0"/>
              <a:t>tomato</a:t>
            </a:r>
            <a:r>
              <a:rPr lang="cs-CZ" dirty="0" smtClean="0"/>
              <a:t> – rajče ( </a:t>
            </a:r>
            <a:r>
              <a:rPr lang="cs-CZ" dirty="0" err="1" smtClean="0"/>
              <a:t>tomatoes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mushrooms</a:t>
            </a:r>
            <a:r>
              <a:rPr lang="cs-CZ" dirty="0" smtClean="0"/>
              <a:t> – houby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r>
              <a:rPr lang="cs-CZ" dirty="0" smtClean="0"/>
              <a:t> – vejce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 </a:t>
            </a:r>
            <a:r>
              <a:rPr lang="cs-CZ" dirty="0" err="1" smtClean="0"/>
              <a:t>sousage</a:t>
            </a:r>
            <a:r>
              <a:rPr lang="cs-CZ" dirty="0" smtClean="0"/>
              <a:t> – klobása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coffee</a:t>
            </a:r>
            <a:r>
              <a:rPr lang="cs-CZ" dirty="0" smtClean="0"/>
              <a:t> – káva (a </a:t>
            </a:r>
            <a:r>
              <a:rPr lang="cs-CZ" dirty="0" err="1" smtClean="0"/>
              <a:t>cup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 – šálek kávy)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tea</a:t>
            </a:r>
            <a:r>
              <a:rPr lang="cs-CZ" dirty="0" smtClean="0"/>
              <a:t> – čaj (a </a:t>
            </a:r>
            <a:r>
              <a:rPr lang="cs-CZ" dirty="0" err="1" smtClean="0"/>
              <a:t>cup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/>
              <a:t> </a:t>
            </a:r>
            <a:r>
              <a:rPr lang="cs-CZ" dirty="0" smtClean="0"/>
              <a:t>– šálek čaje)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meat</a:t>
            </a:r>
            <a:r>
              <a:rPr lang="cs-CZ" dirty="0" smtClean="0"/>
              <a:t> – maso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potatoes</a:t>
            </a:r>
            <a:r>
              <a:rPr lang="cs-CZ" dirty="0" smtClean="0"/>
              <a:t> – brambory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rice</a:t>
            </a:r>
            <a:r>
              <a:rPr lang="cs-CZ" dirty="0" smtClean="0"/>
              <a:t> – rýže</a:t>
            </a:r>
          </a:p>
          <a:p>
            <a:pPr>
              <a:buNone/>
            </a:pPr>
            <a:r>
              <a:rPr lang="cs-CZ" dirty="0" smtClean="0"/>
              <a:t>	pasta – těstoviny</a:t>
            </a:r>
          </a:p>
          <a:p>
            <a:pPr>
              <a:buNone/>
            </a:pPr>
            <a:r>
              <a:rPr lang="cs-CZ" dirty="0" smtClean="0"/>
              <a:t>	a </a:t>
            </a:r>
            <a:r>
              <a:rPr lang="cs-CZ" dirty="0" err="1" smtClean="0"/>
              <a:t>cake</a:t>
            </a:r>
            <a:r>
              <a:rPr lang="cs-CZ" dirty="0" smtClean="0"/>
              <a:t> – sušenka, dort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 -  slovníček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500174"/>
            <a:ext cx="8329642" cy="486430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Breakfast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Snack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Lunch</a:t>
            </a:r>
          </a:p>
          <a:p>
            <a:endParaRPr lang="cs-CZ" dirty="0" smtClean="0"/>
          </a:p>
          <a:p>
            <a:r>
              <a:rPr lang="cs-CZ" dirty="0" err="1" smtClean="0"/>
              <a:t>Dinner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Supper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u="sng" dirty="0" smtClean="0"/>
              <a:t>Připravte příklad jídelníčku na celý den :</a:t>
            </a:r>
            <a:endParaRPr lang="cs-CZ" sz="4400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Breakfast</a:t>
            </a:r>
            <a:r>
              <a:rPr lang="cs-CZ" dirty="0" smtClean="0"/>
              <a:t>:  a toast,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r>
              <a:rPr lang="cs-CZ" dirty="0" smtClean="0"/>
              <a:t>, </a:t>
            </a:r>
            <a:r>
              <a:rPr lang="cs-CZ" dirty="0" err="1" smtClean="0"/>
              <a:t>beans</a:t>
            </a:r>
            <a:r>
              <a:rPr lang="cs-CZ" dirty="0" smtClean="0"/>
              <a:t>, </a:t>
            </a:r>
            <a:r>
              <a:rPr lang="cs-CZ" dirty="0" err="1" smtClean="0"/>
              <a:t>salami</a:t>
            </a:r>
            <a:r>
              <a:rPr lang="cs-CZ" dirty="0" smtClean="0"/>
              <a:t>, </a:t>
            </a:r>
            <a:r>
              <a:rPr lang="cs-CZ" dirty="0" err="1" smtClean="0"/>
              <a:t>tea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Snack</a:t>
            </a:r>
            <a:r>
              <a:rPr lang="cs-CZ" dirty="0" smtClean="0"/>
              <a:t>: a ham </a:t>
            </a:r>
            <a:r>
              <a:rPr lang="cs-CZ" dirty="0" err="1" smtClean="0"/>
              <a:t>sandwich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Lunch: </a:t>
            </a:r>
            <a:r>
              <a:rPr lang="cs-CZ" dirty="0" err="1" smtClean="0"/>
              <a:t>meat</a:t>
            </a:r>
            <a:r>
              <a:rPr lang="cs-CZ" dirty="0" smtClean="0"/>
              <a:t>, chips, </a:t>
            </a:r>
            <a:r>
              <a:rPr lang="cs-CZ" dirty="0" err="1" smtClean="0"/>
              <a:t>tomato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Dinner</a:t>
            </a:r>
            <a:r>
              <a:rPr lang="cs-CZ" dirty="0" smtClean="0"/>
              <a:t>: </a:t>
            </a:r>
            <a:r>
              <a:rPr lang="cs-CZ" dirty="0" err="1" smtClean="0"/>
              <a:t>soup</a:t>
            </a:r>
            <a:r>
              <a:rPr lang="cs-CZ" dirty="0" smtClean="0"/>
              <a:t>, </a:t>
            </a:r>
            <a:r>
              <a:rPr lang="cs-CZ" dirty="0" err="1" smtClean="0"/>
              <a:t>fish</a:t>
            </a:r>
            <a:r>
              <a:rPr lang="cs-CZ" dirty="0" smtClean="0"/>
              <a:t>, </a:t>
            </a:r>
            <a:r>
              <a:rPr lang="cs-CZ" dirty="0" err="1" smtClean="0"/>
              <a:t>potatoes</a:t>
            </a:r>
            <a:r>
              <a:rPr lang="cs-CZ" dirty="0" smtClean="0"/>
              <a:t>,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Supper</a:t>
            </a:r>
            <a:r>
              <a:rPr lang="cs-CZ" dirty="0" smtClean="0"/>
              <a:t>: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sandwich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u="sng" dirty="0" smtClean="0"/>
              <a:t>Příklad jídelníčku na celý den :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smtClean="0"/>
          </a:p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56</TotalTime>
  <Words>109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Shluk</vt:lpstr>
      <vt:lpstr>Motiv sady Office</vt:lpstr>
      <vt:lpstr>Název školy: Základní a Mateřská škola Bečváry, okres Kolín Autor: Mgr. Kateřina Venclová Datum tvorby: 1.12.2012 Název materiálu: VY_32_INOVACE_08_ ANGLICKÝ JAZYK PRO 3. A  4. ROČNÍK_KONVERZACE</vt:lpstr>
      <vt:lpstr>Angličtina pro 4. ročník</vt:lpstr>
      <vt:lpstr>Restaurant</vt:lpstr>
      <vt:lpstr>Café</vt:lpstr>
      <vt:lpstr>Pub</vt:lpstr>
      <vt:lpstr> English breakfast</vt:lpstr>
      <vt:lpstr>Vocabulary  -  slovníček</vt:lpstr>
      <vt:lpstr>Připravte příklad jídelníčku na celý den :</vt:lpstr>
      <vt:lpstr>Příklad jídelníčku na celý den 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12</cp:revision>
  <dcterms:created xsi:type="dcterms:W3CDTF">2013-05-01T11:51:22Z</dcterms:created>
  <dcterms:modified xsi:type="dcterms:W3CDTF">2013-05-08T19:20:35Z</dcterms:modified>
</cp:coreProperties>
</file>