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A8BA3-4523-49E8-BAA1-B3089BB832A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1752D7-5089-4E3C-BAC5-80F5E9AA72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</a:t>
            </a:r>
            <a:r>
              <a:rPr lang="cs-CZ" sz="2800" smtClean="0"/>
              <a:t>20.12.2012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</a:t>
            </a:r>
            <a:r>
              <a:rPr lang="cs-CZ" sz="2800" smtClean="0"/>
              <a:t>VY_32_INOVACE_09_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 smtClean="0"/>
              <a:t>: Prezentace pokračuje v  procvičování probrané látky ve 4. ročníku na </a:t>
            </a:r>
            <a:r>
              <a:rPr lang="cs-CZ" dirty="0" smtClean="0"/>
              <a:t>slovesa ve 3. osobě čísla jednotného času přítomného.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714356"/>
            <a:ext cx="7772400" cy="1470025"/>
          </a:xfrm>
        </p:spPr>
        <p:txBody>
          <a:bodyPr/>
          <a:lstStyle/>
          <a:p>
            <a:r>
              <a:rPr lang="cs-CZ" dirty="0" smtClean="0"/>
              <a:t>Angličtina pro </a:t>
            </a:r>
            <a:r>
              <a:rPr lang="cs-CZ" dirty="0" smtClean="0"/>
              <a:t>4. </a:t>
            </a:r>
            <a:r>
              <a:rPr lang="cs-CZ" dirty="0" smtClean="0"/>
              <a:t>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231727">
            <a:off x="1357290" y="3500438"/>
            <a:ext cx="6400800" cy="17526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Slovesa ve 3. osobě, čísla jednotného, času přítomného</a:t>
            </a:r>
            <a:endParaRPr lang="cs-CZ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Tvar sloves v 3. os. č. </a:t>
            </a:r>
            <a:r>
              <a:rPr lang="cs-CZ" dirty="0" err="1" smtClean="0">
                <a:solidFill>
                  <a:srgbClr val="00B0F0"/>
                </a:solidFill>
              </a:rPr>
              <a:t>jedn</a:t>
            </a:r>
            <a:r>
              <a:rPr lang="cs-CZ" dirty="0" smtClean="0">
                <a:solidFill>
                  <a:srgbClr val="00B0F0"/>
                </a:solidFill>
              </a:rPr>
              <a:t>. a času přítomného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Tvoří se pomocí koncovky  </a:t>
            </a:r>
            <a:r>
              <a:rPr lang="cs-CZ" dirty="0" smtClean="0">
                <a:solidFill>
                  <a:srgbClr val="00B0F0"/>
                </a:solidFill>
              </a:rPr>
              <a:t>-s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John </a:t>
            </a:r>
            <a:r>
              <a:rPr lang="cs-CZ" dirty="0" err="1" smtClean="0"/>
              <a:t>play</a:t>
            </a:r>
            <a:r>
              <a:rPr lang="cs-CZ" dirty="0" err="1" smtClean="0">
                <a:solidFill>
                  <a:srgbClr val="00B0F0"/>
                </a:solidFill>
              </a:rPr>
              <a:t>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Sara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err="1" smtClean="0">
                <a:solidFill>
                  <a:srgbClr val="00B0F0"/>
                </a:solidFill>
              </a:rPr>
              <a:t>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/>
              <a:t>strawberrys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A </a:t>
            </a:r>
            <a:r>
              <a:rPr lang="cs-CZ" dirty="0" err="1"/>
              <a:t>c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err="1" smtClean="0">
                <a:solidFill>
                  <a:srgbClr val="00B0F0"/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 err="1" smtClean="0"/>
              <a:t>mice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Nepravidelná slovesa </a:t>
            </a:r>
            <a:r>
              <a:rPr lang="cs-CZ" dirty="0" smtClean="0">
                <a:solidFill>
                  <a:srgbClr val="00B0F0"/>
                </a:solidFill>
              </a:rPr>
              <a:t>has, </a:t>
            </a:r>
            <a:r>
              <a:rPr lang="cs-CZ" dirty="0" err="1" smtClean="0">
                <a:solidFill>
                  <a:srgbClr val="00B0F0"/>
                </a:solidFill>
              </a:rPr>
              <a:t>is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does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Tom </a:t>
            </a:r>
            <a:r>
              <a:rPr lang="cs-CZ" dirty="0" err="1" smtClean="0">
                <a:solidFill>
                  <a:srgbClr val="00B0F0"/>
                </a:solidFill>
              </a:rPr>
              <a:t>is</a:t>
            </a:r>
            <a:r>
              <a:rPr lang="cs-CZ" dirty="0" smtClean="0"/>
              <a:t> my </a:t>
            </a:r>
            <a:r>
              <a:rPr lang="cs-CZ" dirty="0" err="1" smtClean="0"/>
              <a:t>brother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has</a:t>
            </a:r>
            <a:r>
              <a:rPr lang="cs-CZ" dirty="0" smtClean="0"/>
              <a:t> a dog. </a:t>
            </a: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Mr</a:t>
            </a:r>
            <a:r>
              <a:rPr lang="cs-CZ" dirty="0" smtClean="0"/>
              <a:t> </a:t>
            </a:r>
            <a:r>
              <a:rPr lang="cs-CZ" dirty="0" err="1" smtClean="0"/>
              <a:t>McDonald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F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rolls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928670"/>
            <a:ext cx="8229600" cy="1143000"/>
          </a:xfrm>
        </p:spPr>
        <p:txBody>
          <a:bodyPr/>
          <a:lstStyle/>
          <a:p>
            <a:r>
              <a:rPr lang="cs-CZ" dirty="0" smtClean="0"/>
              <a:t>Přelož: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50030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Rebeka má kočku. </a:t>
            </a:r>
            <a:r>
              <a:rPr lang="cs-CZ" dirty="0" smtClean="0"/>
              <a:t>Má </a:t>
            </a:r>
            <a:r>
              <a:rPr lang="cs-CZ" dirty="0" smtClean="0"/>
              <a:t>ráda kočky. Kočky mají rády Rebeku. Dan plave v bazénu. Anna bydlí v domě. Kočky bydlí na zahradě.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Hanah</a:t>
            </a:r>
            <a:r>
              <a:rPr lang="cs-CZ" dirty="0" smtClean="0"/>
              <a:t> jí koláč. Paul pije kolu. Paul je Angličan.</a:t>
            </a:r>
          </a:p>
          <a:p>
            <a:pPr>
              <a:buNone/>
            </a:pPr>
            <a:r>
              <a:rPr lang="cs-CZ" dirty="0"/>
              <a:t>	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785794"/>
            <a:ext cx="8229600" cy="1143000"/>
          </a:xfrm>
        </p:spPr>
        <p:txBody>
          <a:bodyPr/>
          <a:lstStyle/>
          <a:p>
            <a:r>
              <a:rPr lang="cs-CZ" dirty="0" smtClean="0"/>
              <a:t>Přelož: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85736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Rebeka </a:t>
            </a:r>
            <a:r>
              <a:rPr lang="cs-CZ" i="1" dirty="0" smtClean="0">
                <a:solidFill>
                  <a:srgbClr val="00B0F0"/>
                </a:solidFill>
              </a:rPr>
              <a:t>has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likes</a:t>
            </a:r>
            <a:r>
              <a:rPr lang="cs-CZ" dirty="0" smtClean="0"/>
              <a:t> </a:t>
            </a:r>
            <a:r>
              <a:rPr lang="cs-CZ" dirty="0" err="1" smtClean="0"/>
              <a:t>cats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cats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Rebeka. Dan </a:t>
            </a:r>
            <a:r>
              <a:rPr lang="cs-CZ" i="1" dirty="0" err="1" smtClean="0">
                <a:solidFill>
                  <a:srgbClr val="00B0F0"/>
                </a:solidFill>
              </a:rPr>
              <a:t>swimms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pool. </a:t>
            </a:r>
            <a:r>
              <a:rPr lang="cs-CZ" dirty="0" err="1" smtClean="0"/>
              <a:t>Ann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house. </a:t>
            </a:r>
            <a:r>
              <a:rPr lang="cs-CZ" dirty="0" err="1" smtClean="0"/>
              <a:t>Cats</a:t>
            </a:r>
            <a:r>
              <a:rPr lang="cs-CZ" dirty="0" smtClean="0"/>
              <a:t> live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Hanah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00B0F0"/>
                </a:solidFill>
              </a:rPr>
              <a:t>eats</a:t>
            </a:r>
            <a:r>
              <a:rPr lang="cs-CZ" i="1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cake</a:t>
            </a:r>
            <a:r>
              <a:rPr lang="cs-CZ" dirty="0" smtClean="0"/>
              <a:t>. Paul </a:t>
            </a:r>
            <a:r>
              <a:rPr lang="cs-CZ" i="1" dirty="0" err="1" smtClean="0">
                <a:solidFill>
                  <a:srgbClr val="00B0F0"/>
                </a:solidFill>
              </a:rPr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r>
              <a:rPr lang="cs-CZ" dirty="0" smtClean="0"/>
              <a:t>. Paul (he) </a:t>
            </a:r>
            <a:r>
              <a:rPr lang="cs-CZ" i="1" dirty="0" err="1" smtClean="0">
                <a:solidFill>
                  <a:srgbClr val="00B0F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83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20.12.2012 Název materiálu: VY_32_INOVACE_09_ ANGLICKÝ JAZYK PRO 3. A  4. ROČNÍK_KONVERZACE</vt:lpstr>
      <vt:lpstr>Angličtina pro 4. ročník</vt:lpstr>
      <vt:lpstr>Tvar sloves v 3. os. č. jedn. a času přítomného</vt:lpstr>
      <vt:lpstr>Přelož:</vt:lpstr>
      <vt:lpstr>Přelož: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3. ročník</dc:title>
  <dc:creator>Venclovi</dc:creator>
  <cp:lastModifiedBy>Venclovi</cp:lastModifiedBy>
  <cp:revision>10</cp:revision>
  <dcterms:created xsi:type="dcterms:W3CDTF">2013-04-25T18:57:21Z</dcterms:created>
  <dcterms:modified xsi:type="dcterms:W3CDTF">2013-05-08T19:26:30Z</dcterms:modified>
</cp:coreProperties>
</file>