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4FB7C-4DFD-4721-A1FE-CB7A6E89FF0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A9018-44BE-408A-9D0B-284088CE3F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4FB7C-4DFD-4721-A1FE-CB7A6E89FF0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A9018-44BE-408A-9D0B-284088CE3F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4FB7C-4DFD-4721-A1FE-CB7A6E89FF0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A9018-44BE-408A-9D0B-284088CE3F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4FB7C-4DFD-4721-A1FE-CB7A6E89FF0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A9018-44BE-408A-9D0B-284088CE3F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4FB7C-4DFD-4721-A1FE-CB7A6E89FF0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A9018-44BE-408A-9D0B-284088CE3F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4FB7C-4DFD-4721-A1FE-CB7A6E89FF0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A9018-44BE-408A-9D0B-284088CE3F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4FB7C-4DFD-4721-A1FE-CB7A6E89FF0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A9018-44BE-408A-9D0B-284088CE3F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4FB7C-4DFD-4721-A1FE-CB7A6E89FF0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A9018-44BE-408A-9D0B-284088CE3F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4FB7C-4DFD-4721-A1FE-CB7A6E89FF0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A9018-44BE-408A-9D0B-284088CE3F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4FB7C-4DFD-4721-A1FE-CB7A6E89FF0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A9018-44BE-408A-9D0B-284088CE3F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4FB7C-4DFD-4721-A1FE-CB7A6E89FF0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A9018-44BE-408A-9D0B-284088CE3F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74FB7C-4DFD-4721-A1FE-CB7A6E89FF0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5A9018-44BE-408A-9D0B-284088CE3F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dirty="0" smtClean="0"/>
              <a:t>Název školy: Základní a Mateřská škola </a:t>
            </a:r>
            <a:r>
              <a:rPr lang="cs-CZ" sz="2800" dirty="0" err="1" smtClean="0"/>
              <a:t>Bečváry</a:t>
            </a:r>
            <a:r>
              <a:rPr lang="cs-CZ" sz="2800" dirty="0" smtClean="0"/>
              <a:t>, okres Kolín</a:t>
            </a:r>
            <a:br>
              <a:rPr lang="cs-CZ" sz="2800" dirty="0" smtClean="0"/>
            </a:br>
            <a:r>
              <a:rPr lang="cs-CZ" sz="2800" dirty="0" smtClean="0"/>
              <a:t>Autor: Mgr. Kateřina Venclová</a:t>
            </a:r>
            <a:br>
              <a:rPr lang="cs-CZ" sz="2800" dirty="0" smtClean="0"/>
            </a:br>
            <a:r>
              <a:rPr lang="cs-CZ" sz="2800" dirty="0" smtClean="0"/>
              <a:t>Datum tvorby</a:t>
            </a:r>
            <a:r>
              <a:rPr lang="cs-CZ" sz="2800" smtClean="0"/>
              <a:t>: </a:t>
            </a:r>
            <a:r>
              <a:rPr lang="cs-CZ" sz="2800" smtClean="0"/>
              <a:t>27.12.2012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 materiálu</a:t>
            </a:r>
            <a:r>
              <a:rPr lang="cs-CZ" sz="2800" smtClean="0"/>
              <a:t>: </a:t>
            </a:r>
            <a:r>
              <a:rPr lang="cs-CZ" sz="2800" smtClean="0"/>
              <a:t>VY_32_INOVACE_10</a:t>
            </a:r>
            <a:r>
              <a:rPr lang="cs-CZ" sz="2800" dirty="0" smtClean="0"/>
              <a:t>_ ANGLICKÝ JAZYK PRO 3. A  4. ROČNÍK_KONVERZACE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r>
              <a:rPr lang="cs-CZ" dirty="0" smtClean="0"/>
              <a:t>Anotace</a:t>
            </a:r>
            <a:r>
              <a:rPr lang="cs-CZ" dirty="0" smtClean="0"/>
              <a:t>: Prezentace pokračuje v  procvičování probrané látky ve </a:t>
            </a:r>
            <a:r>
              <a:rPr lang="cs-CZ" dirty="0" smtClean="0"/>
              <a:t>3. </a:t>
            </a:r>
            <a:r>
              <a:rPr lang="cs-CZ" dirty="0" smtClean="0"/>
              <a:t>ročníku na </a:t>
            </a:r>
            <a:r>
              <a:rPr lang="cs-CZ" dirty="0" smtClean="0"/>
              <a:t>téma </a:t>
            </a:r>
            <a:r>
              <a:rPr lang="cs-CZ" b="1" dirty="0" smtClean="0"/>
              <a:t>are - </a:t>
            </a:r>
            <a:r>
              <a:rPr lang="cs-CZ" b="1" dirty="0" err="1" smtClean="0"/>
              <a:t>is</a:t>
            </a:r>
            <a:r>
              <a:rPr lang="cs-CZ" dirty="0" smtClean="0"/>
              <a:t>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algn="ctr">
              <a:defRPr/>
            </a:pPr>
            <a:endParaRPr lang="cs-CZ" dirty="0" smtClean="0"/>
          </a:p>
          <a:p>
            <a:pPr algn="ctr">
              <a:defRPr/>
            </a:pPr>
            <a:endParaRPr lang="cs-CZ" dirty="0" smtClean="0"/>
          </a:p>
          <a:p>
            <a:pPr algn="ctr">
              <a:defRPr/>
            </a:pP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5286388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Angličtina pro 3. 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21186242">
            <a:off x="1273095" y="3883833"/>
            <a:ext cx="6312059" cy="1357774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Are  x  </a:t>
            </a:r>
            <a:r>
              <a:rPr lang="cs-CZ" sz="6000" dirty="0" err="1" smtClean="0">
                <a:solidFill>
                  <a:srgbClr val="FF0000"/>
                </a:solidFill>
              </a:rPr>
              <a:t>is</a:t>
            </a:r>
            <a:endParaRPr lang="cs-CZ" sz="6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</a:t>
            </a:r>
            <a:r>
              <a:rPr lang="cs-CZ" i="1" dirty="0" smtClean="0">
                <a:solidFill>
                  <a:srgbClr val="FF0000"/>
                </a:solidFill>
              </a:rPr>
              <a:t>are </a:t>
            </a:r>
            <a:r>
              <a:rPr lang="cs-CZ" dirty="0" smtClean="0"/>
              <a:t>a </a:t>
            </a:r>
            <a:r>
              <a:rPr lang="cs-CZ" i="1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 smtClean="0"/>
              <a:t>A </a:t>
            </a:r>
            <a:r>
              <a:rPr lang="cs-CZ" sz="4000" dirty="0" err="1" smtClean="0"/>
              <a:t>tree</a:t>
            </a:r>
            <a:r>
              <a:rPr lang="cs-CZ" sz="4000" dirty="0" smtClean="0"/>
              <a:t> </a:t>
            </a:r>
            <a:r>
              <a:rPr lang="cs-CZ" sz="4000" i="1" dirty="0" err="1" smtClean="0">
                <a:solidFill>
                  <a:srgbClr val="FF0000"/>
                </a:solidFill>
              </a:rPr>
              <a:t>is</a:t>
            </a:r>
            <a:r>
              <a:rPr lang="cs-CZ" sz="4000" dirty="0" smtClean="0"/>
              <a:t> green.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4000" dirty="0" smtClean="0"/>
              <a:t>A star </a:t>
            </a:r>
            <a:r>
              <a:rPr lang="cs-CZ" sz="4000" i="1" dirty="0" err="1" smtClean="0">
                <a:solidFill>
                  <a:srgbClr val="FF0000"/>
                </a:solidFill>
              </a:rPr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yellow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10" name="Rovnoramenný trojúhelník 9"/>
          <p:cNvSpPr/>
          <p:nvPr/>
        </p:nvSpPr>
        <p:spPr>
          <a:xfrm>
            <a:off x="3428992" y="2214554"/>
            <a:ext cx="1989398" cy="985838"/>
          </a:xfrm>
          <a:prstGeom prst="triangle">
            <a:avLst/>
          </a:prstGeom>
          <a:solidFill>
            <a:srgbClr val="92D050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4143372" y="3929066"/>
            <a:ext cx="1428760" cy="1200152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3857620" y="1571612"/>
            <a:ext cx="1060704" cy="914400"/>
          </a:xfrm>
          <a:prstGeom prst="triangle">
            <a:avLst/>
          </a:prstGeom>
          <a:solidFill>
            <a:srgbClr val="92D050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2" name="drumroll.wav" builtIn="1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</a:t>
            </a:r>
            <a:r>
              <a:rPr lang="cs-CZ" i="1" dirty="0" smtClean="0">
                <a:solidFill>
                  <a:srgbClr val="FF0000"/>
                </a:solidFill>
              </a:rPr>
              <a:t>are </a:t>
            </a:r>
            <a:r>
              <a:rPr lang="cs-CZ" dirty="0" smtClean="0"/>
              <a:t>a </a:t>
            </a:r>
            <a:r>
              <a:rPr lang="cs-CZ" i="1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 err="1" smtClean="0"/>
              <a:t>Trees</a:t>
            </a:r>
            <a:r>
              <a:rPr lang="cs-CZ" sz="4000" dirty="0" smtClean="0"/>
              <a:t> </a:t>
            </a:r>
            <a:r>
              <a:rPr lang="cs-CZ" sz="4000" i="1" dirty="0" smtClean="0">
                <a:solidFill>
                  <a:srgbClr val="FF0000"/>
                </a:solidFill>
              </a:rPr>
              <a:t>are</a:t>
            </a:r>
            <a:r>
              <a:rPr lang="cs-CZ" sz="4000" dirty="0" smtClean="0"/>
              <a:t> green.</a:t>
            </a:r>
            <a:endParaRPr lang="cs-CZ" sz="4000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4000" dirty="0" err="1" smtClean="0"/>
              <a:t>Stars</a:t>
            </a:r>
            <a:r>
              <a:rPr lang="cs-CZ" sz="4000" dirty="0" smtClean="0"/>
              <a:t> </a:t>
            </a:r>
            <a:r>
              <a:rPr lang="cs-CZ" sz="4000" i="1" dirty="0" smtClean="0">
                <a:solidFill>
                  <a:srgbClr val="FF0000"/>
                </a:solidFill>
              </a:rPr>
              <a:t>are</a:t>
            </a:r>
            <a:r>
              <a:rPr lang="cs-CZ" sz="4000" dirty="0" smtClean="0"/>
              <a:t> </a:t>
            </a:r>
            <a:r>
              <a:rPr lang="cs-CZ" sz="4000" dirty="0" err="1" smtClean="0"/>
              <a:t>yellow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4500562" y="2143116"/>
            <a:ext cx="1060704" cy="914400"/>
          </a:xfrm>
          <a:prstGeom prst="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7000892" y="2357430"/>
            <a:ext cx="1060704" cy="914400"/>
          </a:xfrm>
          <a:prstGeom prst="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4143372" y="2714620"/>
            <a:ext cx="1785950" cy="1128714"/>
          </a:xfrm>
          <a:prstGeom prst="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6643702" y="2857496"/>
            <a:ext cx="1785950" cy="1271590"/>
          </a:xfrm>
          <a:prstGeom prst="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6cípá hvězda 10"/>
          <p:cNvSpPr/>
          <p:nvPr/>
        </p:nvSpPr>
        <p:spPr>
          <a:xfrm>
            <a:off x="4857752" y="5429264"/>
            <a:ext cx="914400" cy="914400"/>
          </a:xfrm>
          <a:prstGeom prst="star6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6357950" y="5143512"/>
            <a:ext cx="914400" cy="914400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7cípá hvězda 13"/>
          <p:cNvSpPr/>
          <p:nvPr/>
        </p:nvSpPr>
        <p:spPr>
          <a:xfrm>
            <a:off x="7786710" y="5357826"/>
            <a:ext cx="914400" cy="914400"/>
          </a:xfrm>
          <a:prstGeom prst="star7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2" name="applause.wav" builtIn="1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správně </a:t>
            </a:r>
            <a:r>
              <a:rPr lang="cs-CZ" dirty="0" err="1" smtClean="0">
                <a:solidFill>
                  <a:srgbClr val="C00000"/>
                </a:solidFill>
              </a:rPr>
              <a:t>is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C00000"/>
                </a:solidFill>
              </a:rPr>
              <a:t>are</a:t>
            </a:r>
            <a:r>
              <a:rPr lang="cs-CZ" dirty="0" smtClean="0"/>
              <a:t>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200000"/>
              </a:lnSpc>
              <a:buNone/>
            </a:pPr>
            <a:r>
              <a:rPr lang="cs-CZ" sz="3600" dirty="0" smtClean="0"/>
              <a:t>A </a:t>
            </a:r>
            <a:r>
              <a:rPr lang="cs-CZ" sz="3600" dirty="0" err="1" smtClean="0"/>
              <a:t>strawberry</a:t>
            </a:r>
            <a:r>
              <a:rPr lang="cs-CZ" sz="3600" dirty="0" smtClean="0"/>
              <a:t> ____  </a:t>
            </a:r>
            <a:r>
              <a:rPr lang="cs-CZ" sz="3600" dirty="0" err="1" smtClean="0"/>
              <a:t>red</a:t>
            </a:r>
            <a:r>
              <a:rPr lang="cs-CZ" sz="3600" dirty="0" smtClean="0"/>
              <a:t>. </a:t>
            </a:r>
            <a:r>
              <a:rPr lang="cs-CZ" sz="3600" dirty="0" err="1" smtClean="0"/>
              <a:t>Apples</a:t>
            </a:r>
            <a:r>
              <a:rPr lang="cs-CZ" sz="3600" dirty="0" smtClean="0"/>
              <a:t> ____ green.</a:t>
            </a:r>
          </a:p>
          <a:p>
            <a:pPr>
              <a:lnSpc>
                <a:spcPct val="200000"/>
              </a:lnSpc>
              <a:buNone/>
            </a:pPr>
            <a:r>
              <a:rPr lang="cs-CZ" sz="3600" dirty="0" err="1" smtClean="0"/>
              <a:t>Houses</a:t>
            </a:r>
            <a:r>
              <a:rPr lang="cs-CZ" sz="3600" dirty="0" smtClean="0"/>
              <a:t> ____ </a:t>
            </a:r>
            <a:r>
              <a:rPr lang="cs-CZ" sz="3600" dirty="0" err="1" smtClean="0"/>
              <a:t>big</a:t>
            </a:r>
            <a:r>
              <a:rPr lang="cs-CZ" sz="3600" dirty="0" smtClean="0"/>
              <a:t>. </a:t>
            </a:r>
            <a:r>
              <a:rPr lang="cs-CZ" sz="3600" dirty="0" err="1" smtClean="0"/>
              <a:t>Rolls</a:t>
            </a:r>
            <a:r>
              <a:rPr lang="cs-CZ" sz="3600" dirty="0" smtClean="0"/>
              <a:t> ___ </a:t>
            </a:r>
            <a:r>
              <a:rPr lang="cs-CZ" sz="3600" dirty="0" err="1" smtClean="0"/>
              <a:t>big</a:t>
            </a:r>
            <a:r>
              <a:rPr lang="cs-CZ" sz="3600" dirty="0" smtClean="0"/>
              <a:t>. A </a:t>
            </a:r>
            <a:r>
              <a:rPr lang="cs-CZ" sz="3600" dirty="0" err="1" smtClean="0"/>
              <a:t>mug</a:t>
            </a:r>
            <a:r>
              <a:rPr lang="cs-CZ" sz="3600" dirty="0" smtClean="0"/>
              <a:t> ___ </a:t>
            </a:r>
            <a:r>
              <a:rPr lang="cs-CZ" sz="3600" dirty="0" err="1" smtClean="0"/>
              <a:t>red</a:t>
            </a:r>
            <a:r>
              <a:rPr lang="cs-CZ" sz="3600" dirty="0" smtClean="0"/>
              <a:t> </a:t>
            </a:r>
            <a:r>
              <a:rPr lang="cs-CZ" sz="3600" dirty="0" err="1" smtClean="0"/>
              <a:t>and</a:t>
            </a:r>
            <a:r>
              <a:rPr lang="cs-CZ" sz="3600" dirty="0" smtClean="0"/>
              <a:t> </a:t>
            </a:r>
            <a:r>
              <a:rPr lang="cs-CZ" sz="3600" dirty="0" err="1" smtClean="0"/>
              <a:t>blue</a:t>
            </a:r>
            <a:r>
              <a:rPr lang="cs-CZ" sz="3600" dirty="0" smtClean="0"/>
              <a:t>. A jug ___ </a:t>
            </a:r>
            <a:r>
              <a:rPr lang="cs-CZ" sz="3600" dirty="0" err="1" smtClean="0"/>
              <a:t>brown</a:t>
            </a:r>
            <a:r>
              <a:rPr lang="cs-CZ" sz="3600" dirty="0" smtClean="0"/>
              <a:t>. </a:t>
            </a:r>
            <a:r>
              <a:rPr lang="cs-CZ" sz="3600" dirty="0" err="1" smtClean="0"/>
              <a:t>Pears</a:t>
            </a:r>
            <a:r>
              <a:rPr lang="cs-CZ" sz="3600" dirty="0" smtClean="0"/>
              <a:t> ___ </a:t>
            </a:r>
            <a:r>
              <a:rPr lang="cs-CZ" sz="3600" dirty="0" err="1" smtClean="0"/>
              <a:t>yellow</a:t>
            </a:r>
            <a:r>
              <a:rPr lang="cs-CZ" sz="3600" dirty="0" smtClean="0"/>
              <a:t>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správně </a:t>
            </a:r>
            <a:r>
              <a:rPr lang="cs-CZ" dirty="0" err="1" smtClean="0">
                <a:solidFill>
                  <a:srgbClr val="C00000"/>
                </a:solidFill>
              </a:rPr>
              <a:t>is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C00000"/>
                </a:solidFill>
              </a:rPr>
              <a:t>are</a:t>
            </a:r>
            <a:r>
              <a:rPr lang="cs-CZ" dirty="0" smtClean="0"/>
              <a:t>: </a:t>
            </a:r>
            <a:r>
              <a:rPr lang="cs-CZ" i="1" dirty="0" smtClean="0"/>
              <a:t>řešení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  <a:buNone/>
            </a:pPr>
            <a:r>
              <a:rPr lang="cs-CZ" dirty="0" smtClean="0"/>
              <a:t>A </a:t>
            </a:r>
            <a:r>
              <a:rPr lang="cs-CZ" dirty="0" err="1" smtClean="0"/>
              <a:t>strawberry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C00000"/>
                </a:solidFill>
              </a:rPr>
              <a:t>is</a:t>
            </a:r>
            <a:r>
              <a:rPr lang="cs-CZ" dirty="0" smtClean="0"/>
              <a:t>  </a:t>
            </a:r>
            <a:r>
              <a:rPr lang="cs-CZ" dirty="0" err="1" smtClean="0"/>
              <a:t>red</a:t>
            </a:r>
            <a:r>
              <a:rPr lang="cs-CZ" dirty="0" smtClean="0"/>
              <a:t>. </a:t>
            </a:r>
            <a:r>
              <a:rPr lang="cs-CZ" dirty="0" err="1" smtClean="0"/>
              <a:t>Apples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are</a:t>
            </a:r>
            <a:r>
              <a:rPr lang="cs-CZ" dirty="0" smtClean="0"/>
              <a:t> green.</a:t>
            </a:r>
          </a:p>
          <a:p>
            <a:pPr>
              <a:lnSpc>
                <a:spcPct val="200000"/>
              </a:lnSpc>
              <a:buNone/>
            </a:pPr>
            <a:r>
              <a:rPr lang="cs-CZ" dirty="0" err="1" smtClean="0"/>
              <a:t>Houses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are </a:t>
            </a:r>
            <a:r>
              <a:rPr lang="cs-CZ" dirty="0" err="1" smtClean="0"/>
              <a:t>big</a:t>
            </a:r>
            <a:r>
              <a:rPr lang="cs-CZ" dirty="0" smtClean="0"/>
              <a:t>. </a:t>
            </a:r>
            <a:r>
              <a:rPr lang="cs-CZ" dirty="0" err="1" smtClean="0"/>
              <a:t>Rolls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are </a:t>
            </a:r>
            <a:r>
              <a:rPr lang="cs-CZ" dirty="0" err="1" smtClean="0"/>
              <a:t>big</a:t>
            </a:r>
            <a:r>
              <a:rPr lang="cs-CZ" dirty="0" smtClean="0"/>
              <a:t>. A </a:t>
            </a:r>
            <a:r>
              <a:rPr lang="cs-CZ" dirty="0" err="1" smtClean="0"/>
              <a:t>mug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C00000"/>
                </a:solidFill>
              </a:rPr>
              <a:t>is</a:t>
            </a:r>
            <a:r>
              <a:rPr lang="cs-CZ" dirty="0" smtClean="0"/>
              <a:t>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blue</a:t>
            </a:r>
            <a:r>
              <a:rPr lang="cs-CZ" dirty="0" smtClean="0"/>
              <a:t>. A jug </a:t>
            </a:r>
            <a:r>
              <a:rPr lang="cs-CZ" dirty="0" err="1" smtClean="0">
                <a:solidFill>
                  <a:srgbClr val="C00000"/>
                </a:solidFill>
              </a:rPr>
              <a:t>is</a:t>
            </a:r>
            <a:r>
              <a:rPr lang="cs-CZ" dirty="0" smtClean="0"/>
              <a:t> </a:t>
            </a:r>
            <a:r>
              <a:rPr lang="cs-CZ" dirty="0" err="1" smtClean="0"/>
              <a:t>brown</a:t>
            </a:r>
            <a:r>
              <a:rPr lang="cs-CZ" dirty="0" smtClean="0"/>
              <a:t>. </a:t>
            </a:r>
            <a:r>
              <a:rPr lang="cs-CZ" dirty="0" err="1" smtClean="0"/>
              <a:t>Pears</a:t>
            </a:r>
            <a:r>
              <a:rPr lang="cs-CZ" dirty="0" smtClean="0"/>
              <a:t> are </a:t>
            </a:r>
            <a:r>
              <a:rPr lang="cs-CZ" dirty="0" err="1" smtClean="0"/>
              <a:t>yellow</a:t>
            </a:r>
            <a:r>
              <a:rPr lang="cs-CZ" dirty="0" smtClean="0"/>
              <a:t>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autora.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150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Název školy: Základní a Mateřská škola Bečváry, okres Kolín Autor: Mgr. Kateřina Venclová Datum tvorby: 27.12.2012 Název materiálu: VY_32_INOVACE_10_ ANGLICKÝ JAZYK PRO 3. A  4. ROČNÍK_KONVERZACE</vt:lpstr>
      <vt:lpstr>Angličtina pro 3. ročník</vt:lpstr>
      <vt:lpstr>Použití are a is:</vt:lpstr>
      <vt:lpstr>Použití are a is:</vt:lpstr>
      <vt:lpstr>Doplňte správně is a are:</vt:lpstr>
      <vt:lpstr>Doplňte správně is a are: řešení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Angličtina pro 3. ročník</dc:title>
  <dc:creator>Venclovi</dc:creator>
  <cp:lastModifiedBy>Venclovi</cp:lastModifiedBy>
  <cp:revision>7</cp:revision>
  <dcterms:created xsi:type="dcterms:W3CDTF">2013-03-08T18:27:13Z</dcterms:created>
  <dcterms:modified xsi:type="dcterms:W3CDTF">2013-05-08T19:32:31Z</dcterms:modified>
</cp:coreProperties>
</file>