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E0B91-51E0-4660-898D-487694311DFF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AD994-ED63-481A-B45D-7240BD2D13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92867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12.1.2013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VY_32_INOVACE_12_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/>
              <a:t>: Prezentace pokračuje v  procvičování probrané látky ve 4. ročníku na </a:t>
            </a:r>
            <a:r>
              <a:rPr lang="cs-CZ" dirty="0" smtClean="0"/>
              <a:t>téma </a:t>
            </a:r>
            <a:r>
              <a:rPr lang="cs-CZ" b="1" dirty="0" smtClean="0"/>
              <a:t>otázky</a:t>
            </a:r>
            <a:r>
              <a:rPr lang="cs-CZ" dirty="0" smtClean="0"/>
              <a:t> se slovesem </a:t>
            </a:r>
            <a:r>
              <a:rPr lang="cs-CZ" b="1" dirty="0" smtClean="0"/>
              <a:t>být</a:t>
            </a:r>
            <a:r>
              <a:rPr lang="cs-CZ" dirty="0" smtClean="0"/>
              <a:t>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Angličtina pro 4. ročník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278387">
            <a:off x="1357290" y="3357562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Tvoření otázky se slovesem být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I </a:t>
            </a:r>
            <a:r>
              <a:rPr lang="cs-CZ" dirty="0" err="1" smtClean="0"/>
              <a:t>am</a:t>
            </a:r>
            <a:r>
              <a:rPr lang="cs-CZ" dirty="0" smtClean="0"/>
              <a:t>  -  </a:t>
            </a:r>
            <a:r>
              <a:rPr lang="cs-CZ" sz="4000" b="1" dirty="0" err="1" smtClean="0">
                <a:solidFill>
                  <a:srgbClr val="C00000"/>
                </a:solidFill>
              </a:rPr>
              <a:t>am</a:t>
            </a:r>
            <a:r>
              <a:rPr lang="cs-CZ" sz="4000" b="1" dirty="0" smtClean="0">
                <a:solidFill>
                  <a:srgbClr val="C00000"/>
                </a:solidFill>
              </a:rPr>
              <a:t> I?</a:t>
            </a:r>
            <a:r>
              <a:rPr lang="cs-CZ" b="1" dirty="0" smtClean="0"/>
              <a:t>	</a:t>
            </a:r>
            <a:r>
              <a:rPr lang="cs-CZ" dirty="0" smtClean="0"/>
              <a:t>		</a:t>
            </a:r>
            <a:r>
              <a:rPr lang="cs-CZ" dirty="0" err="1" smtClean="0"/>
              <a:t>we</a:t>
            </a:r>
            <a:r>
              <a:rPr lang="cs-CZ" dirty="0" smtClean="0"/>
              <a:t> are  -  </a:t>
            </a:r>
            <a:r>
              <a:rPr lang="cs-CZ" sz="4000" b="1" dirty="0" err="1" smtClean="0">
                <a:solidFill>
                  <a:srgbClr val="C00000"/>
                </a:solidFill>
              </a:rPr>
              <a:t>are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we</a:t>
            </a:r>
            <a:r>
              <a:rPr lang="cs-CZ" sz="4000" b="1" dirty="0" smtClean="0">
                <a:solidFill>
                  <a:srgbClr val="C00000"/>
                </a:solidFill>
              </a:rPr>
              <a:t>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    </a:t>
            </a:r>
            <a:r>
              <a:rPr lang="cs-CZ" dirty="0" err="1" smtClean="0"/>
              <a:t>you</a:t>
            </a:r>
            <a:r>
              <a:rPr lang="cs-CZ" dirty="0" smtClean="0"/>
              <a:t> are  -  </a:t>
            </a:r>
            <a:r>
              <a:rPr lang="cs-CZ" sz="4000" b="1" dirty="0" err="1" smtClean="0">
                <a:solidFill>
                  <a:srgbClr val="C00000"/>
                </a:solidFill>
              </a:rPr>
              <a:t>are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you</a:t>
            </a:r>
            <a:r>
              <a:rPr lang="cs-CZ" sz="4000" b="1" dirty="0" smtClean="0">
                <a:solidFill>
                  <a:srgbClr val="C00000"/>
                </a:solidFill>
              </a:rPr>
              <a:t>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 -  </a:t>
            </a:r>
            <a:r>
              <a:rPr lang="cs-CZ" sz="4000" b="1" dirty="0" err="1" smtClean="0">
                <a:solidFill>
                  <a:srgbClr val="C00000"/>
                </a:solidFill>
              </a:rPr>
              <a:t>is</a:t>
            </a:r>
            <a:r>
              <a:rPr lang="cs-CZ" sz="4000" b="1" dirty="0" smtClean="0">
                <a:solidFill>
                  <a:srgbClr val="C00000"/>
                </a:solidFill>
              </a:rPr>
              <a:t> he?</a:t>
            </a: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-  </a:t>
            </a:r>
            <a:r>
              <a:rPr lang="cs-CZ" sz="4000" b="1" dirty="0" err="1" smtClean="0">
                <a:solidFill>
                  <a:srgbClr val="C00000"/>
                </a:solidFill>
              </a:rPr>
              <a:t>is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she</a:t>
            </a:r>
            <a:r>
              <a:rPr lang="cs-CZ" sz="4000" b="1" dirty="0" smtClean="0">
                <a:solidFill>
                  <a:srgbClr val="C00000"/>
                </a:solidFill>
              </a:rPr>
              <a:t>?</a:t>
            </a:r>
            <a:r>
              <a:rPr lang="cs-CZ" dirty="0" smtClean="0"/>
              <a:t>	     </a:t>
            </a:r>
            <a:r>
              <a:rPr lang="cs-CZ" dirty="0" err="1" smtClean="0"/>
              <a:t>they</a:t>
            </a:r>
            <a:r>
              <a:rPr lang="cs-CZ" dirty="0" smtClean="0"/>
              <a:t> are  -  </a:t>
            </a:r>
            <a:r>
              <a:rPr lang="cs-CZ" sz="4000" b="1" dirty="0" err="1" smtClean="0">
                <a:solidFill>
                  <a:srgbClr val="C00000"/>
                </a:solidFill>
              </a:rPr>
              <a:t>are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they</a:t>
            </a:r>
            <a:r>
              <a:rPr lang="cs-CZ" sz="4000" b="1" dirty="0" smtClean="0">
                <a:solidFill>
                  <a:srgbClr val="C00000"/>
                </a:solidFill>
              </a:rPr>
              <a:t>? 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-  </a:t>
            </a:r>
            <a:r>
              <a:rPr lang="cs-CZ" sz="4000" b="1" dirty="0" err="1" smtClean="0">
                <a:solidFill>
                  <a:srgbClr val="C00000"/>
                </a:solidFill>
              </a:rPr>
              <a:t>is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it</a:t>
            </a:r>
            <a:r>
              <a:rPr lang="cs-CZ" sz="4000" b="1" dirty="0" smtClean="0">
                <a:solidFill>
                  <a:srgbClr val="C00000"/>
                </a:solidFill>
              </a:rPr>
              <a:t>?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applause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are a boy.________________________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._______________________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.____________________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.____________________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English</a:t>
            </a:r>
            <a:r>
              <a:rPr lang="cs-CZ" dirty="0" smtClean="0"/>
              <a:t>.____________________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ten.___________________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otázky: </a:t>
            </a:r>
            <a:r>
              <a:rPr lang="cs-CZ" i="1" dirty="0" smtClean="0"/>
              <a:t>řešení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258204" cy="4340237"/>
          </a:xfrm>
        </p:spPr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are a </a:t>
            </a:r>
            <a:r>
              <a:rPr lang="cs-CZ" dirty="0" smtClean="0"/>
              <a:t>boy</a:t>
            </a:r>
            <a:r>
              <a:rPr lang="cs-CZ" dirty="0" smtClean="0"/>
              <a:t>. </a:t>
            </a:r>
            <a:r>
              <a:rPr lang="cs-CZ" i="1" dirty="0" smtClean="0"/>
              <a:t>Are </a:t>
            </a:r>
            <a:r>
              <a:rPr lang="cs-CZ" i="1" dirty="0" err="1" smtClean="0"/>
              <a:t>you</a:t>
            </a:r>
            <a:r>
              <a:rPr lang="cs-CZ" i="1" dirty="0" smtClean="0"/>
              <a:t> a boy?</a:t>
            </a:r>
            <a:endParaRPr lang="cs-CZ" i="1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home</a:t>
            </a:r>
            <a:r>
              <a:rPr lang="cs-CZ" i="1" dirty="0" smtClean="0"/>
              <a:t>?</a:t>
            </a:r>
            <a:endParaRPr lang="cs-CZ" i="1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. </a:t>
            </a:r>
            <a:r>
              <a:rPr lang="cs-CZ" i="1" dirty="0" err="1" smtClean="0"/>
              <a:t>Am</a:t>
            </a:r>
            <a:r>
              <a:rPr lang="cs-CZ" i="1" dirty="0" smtClean="0"/>
              <a:t> I </a:t>
            </a:r>
            <a:r>
              <a:rPr lang="cs-CZ" i="1" dirty="0" err="1" smtClean="0"/>
              <a:t>Czech</a:t>
            </a:r>
            <a:r>
              <a:rPr lang="cs-CZ" i="1" dirty="0" smtClean="0"/>
              <a:t>?</a:t>
            </a:r>
            <a:endParaRPr lang="cs-CZ" i="1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 </a:t>
            </a:r>
            <a:r>
              <a:rPr lang="cs-CZ" i="1" dirty="0" smtClean="0"/>
              <a:t>Are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school</a:t>
            </a:r>
            <a:r>
              <a:rPr lang="cs-CZ" i="1" dirty="0" smtClean="0"/>
              <a:t>?</a:t>
            </a:r>
            <a:endParaRPr lang="cs-CZ" i="1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English</a:t>
            </a:r>
            <a:r>
              <a:rPr lang="cs-CZ" dirty="0" smtClean="0"/>
              <a:t>. </a:t>
            </a:r>
            <a:r>
              <a:rPr lang="cs-CZ" i="1" dirty="0" smtClean="0"/>
              <a:t>Are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English</a:t>
            </a:r>
            <a:r>
              <a:rPr lang="cs-CZ" i="1" dirty="0" smtClean="0"/>
              <a:t>?</a:t>
            </a:r>
            <a:endParaRPr lang="cs-CZ" i="1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ten</a:t>
            </a:r>
            <a:r>
              <a:rPr lang="cs-CZ" dirty="0" smtClean="0"/>
              <a:t>. </a:t>
            </a:r>
            <a:r>
              <a:rPr lang="cs-CZ" i="1" dirty="0" err="1" smtClean="0"/>
              <a:t>Is</a:t>
            </a:r>
            <a:r>
              <a:rPr lang="cs-CZ" i="1" dirty="0" smtClean="0"/>
              <a:t> he ten?</a:t>
            </a:r>
            <a:endParaRPr lang="cs-CZ" i="1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 a </a:t>
            </a:r>
            <a:r>
              <a:rPr lang="cs-CZ" i="1" dirty="0" err="1" smtClean="0"/>
              <a:t>small</a:t>
            </a:r>
            <a:r>
              <a:rPr lang="cs-CZ" i="1" dirty="0" smtClean="0"/>
              <a:t> </a:t>
            </a:r>
            <a:r>
              <a:rPr lang="cs-CZ" i="1" dirty="0" err="1" smtClean="0"/>
              <a:t>town</a:t>
            </a:r>
            <a:r>
              <a:rPr lang="cs-CZ" i="1" dirty="0" smtClean="0"/>
              <a:t>?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</TotalTime>
  <Words>155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12.1.2013 Název materiálu: VY_32_INOVACE_12_ ANGLICKÝ JAZYK PRO 3. A  4. ROČNÍK_KONVERZACE</vt:lpstr>
      <vt:lpstr>Angličtina pro 4. ročník </vt:lpstr>
      <vt:lpstr>Tvoření otázky:</vt:lpstr>
      <vt:lpstr>Utvoř otázky:</vt:lpstr>
      <vt:lpstr>Utvoř otázky: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 </dc:title>
  <dc:creator>Venclovi</dc:creator>
  <cp:lastModifiedBy>Venclovi</cp:lastModifiedBy>
  <cp:revision>6</cp:revision>
  <dcterms:created xsi:type="dcterms:W3CDTF">2013-03-10T19:44:29Z</dcterms:created>
  <dcterms:modified xsi:type="dcterms:W3CDTF">2013-05-08T20:05:58Z</dcterms:modified>
</cp:coreProperties>
</file>